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4"/>
  </p:sldMasterIdLst>
  <p:notesMasterIdLst>
    <p:notesMasterId r:id="rId24"/>
  </p:notesMasterIdLst>
  <p:sldIdLst>
    <p:sldId id="310" r:id="rId5"/>
    <p:sldId id="357" r:id="rId6"/>
    <p:sldId id="335" r:id="rId7"/>
    <p:sldId id="362" r:id="rId8"/>
    <p:sldId id="363" r:id="rId9"/>
    <p:sldId id="364" r:id="rId10"/>
    <p:sldId id="365" r:id="rId11"/>
    <p:sldId id="366" r:id="rId12"/>
    <p:sldId id="367" r:id="rId13"/>
    <p:sldId id="343" r:id="rId14"/>
    <p:sldId id="319" r:id="rId15"/>
    <p:sldId id="368" r:id="rId16"/>
    <p:sldId id="369" r:id="rId17"/>
    <p:sldId id="350" r:id="rId18"/>
    <p:sldId id="349" r:id="rId19"/>
    <p:sldId id="351" r:id="rId20"/>
    <p:sldId id="354" r:id="rId21"/>
    <p:sldId id="348" r:id="rId22"/>
    <p:sldId id="33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B3B4"/>
    <a:srgbClr val="ED6426"/>
    <a:srgbClr val="B8C8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DA4594-AE6B-4670-99F9-47684C0097A6}" v="29" dt="2024-05-03T01:18: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2" d="100"/>
          <a:sy n="82" d="100"/>
        </p:scale>
        <p:origin x="720" y="77"/>
      </p:cViewPr>
      <p:guideLst/>
    </p:cSldViewPr>
  </p:slideViewPr>
  <p:notesTextViewPr>
    <p:cViewPr>
      <p:scale>
        <a:sx n="1" d="1"/>
        <a:sy n="1" d="1"/>
      </p:scale>
      <p:origin x="0" y="0"/>
    </p:cViewPr>
  </p:notesTextViewPr>
  <p:sorterViewPr>
    <p:cViewPr varScale="1">
      <p:scale>
        <a:sx n="100" d="100"/>
        <a:sy n="100" d="100"/>
      </p:scale>
      <p:origin x="0" y="-62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Rulla" userId="2dbb8eab4092f3ba" providerId="LiveId" clId="{D1DA4594-AE6B-4670-99F9-47684C0097A6}"/>
    <pc:docChg chg="undo custSel addSld delSld modSld">
      <pc:chgData name="Julia Rulla" userId="2dbb8eab4092f3ba" providerId="LiveId" clId="{D1DA4594-AE6B-4670-99F9-47684C0097A6}" dt="2024-05-03T01:18:32.948" v="404" actId="1037"/>
      <pc:docMkLst>
        <pc:docMk/>
      </pc:docMkLst>
      <pc:sldChg chg="delSp del">
        <pc:chgData name="Julia Rulla" userId="2dbb8eab4092f3ba" providerId="LiveId" clId="{D1DA4594-AE6B-4670-99F9-47684C0097A6}" dt="2024-05-03T01:05:06.134" v="328" actId="2696"/>
        <pc:sldMkLst>
          <pc:docMk/>
          <pc:sldMk cId="2665027196" sldId="318"/>
        </pc:sldMkLst>
        <pc:picChg chg="del">
          <ac:chgData name="Julia Rulla" userId="2dbb8eab4092f3ba" providerId="LiveId" clId="{D1DA4594-AE6B-4670-99F9-47684C0097A6}" dt="2024-05-03T01:03:54.310" v="301" actId="478"/>
          <ac:picMkLst>
            <pc:docMk/>
            <pc:sldMk cId="2665027196" sldId="318"/>
            <ac:picMk id="13314" creationId="{20C5D50D-3AE4-D5D5-D949-D7E67C978AD9}"/>
          </ac:picMkLst>
        </pc:picChg>
      </pc:sldChg>
      <pc:sldChg chg="addSp delSp modSp mod setBg">
        <pc:chgData name="Julia Rulla" userId="2dbb8eab4092f3ba" providerId="LiveId" clId="{D1DA4594-AE6B-4670-99F9-47684C0097A6}" dt="2024-05-03T01:18:02.374" v="387"/>
        <pc:sldMkLst>
          <pc:docMk/>
          <pc:sldMk cId="3542816832" sldId="319"/>
        </pc:sldMkLst>
        <pc:spChg chg="add mod">
          <ac:chgData name="Julia Rulla" userId="2dbb8eab4092f3ba" providerId="LiveId" clId="{D1DA4594-AE6B-4670-99F9-47684C0097A6}" dt="2024-05-03T01:01:15.955" v="261" actId="1035"/>
          <ac:spMkLst>
            <pc:docMk/>
            <pc:sldMk cId="3542816832" sldId="319"/>
            <ac:spMk id="5" creationId="{319DF602-B250-F17A-61EB-237219675196}"/>
          </ac:spMkLst>
        </pc:spChg>
        <pc:picChg chg="del">
          <ac:chgData name="Julia Rulla" userId="2dbb8eab4092f3ba" providerId="LiveId" clId="{D1DA4594-AE6B-4670-99F9-47684C0097A6}" dt="2024-05-03T00:59:30.778" v="175" actId="478"/>
          <ac:picMkLst>
            <pc:docMk/>
            <pc:sldMk cId="3542816832" sldId="319"/>
            <ac:picMk id="3" creationId="{2E453AF8-8EA1-4F78-ADFC-74C4CA7B0384}"/>
          </ac:picMkLst>
        </pc:picChg>
        <pc:picChg chg="add mod">
          <ac:chgData name="Julia Rulla" userId="2dbb8eab4092f3ba" providerId="LiveId" clId="{D1DA4594-AE6B-4670-99F9-47684C0097A6}" dt="2024-05-03T01:00:09.270" v="188" actId="1035"/>
          <ac:picMkLst>
            <pc:docMk/>
            <pc:sldMk cId="3542816832" sldId="319"/>
            <ac:picMk id="4" creationId="{6B646B17-D509-FE53-E735-C6708B3748B2}"/>
          </ac:picMkLst>
        </pc:picChg>
        <pc:picChg chg="del">
          <ac:chgData name="Julia Rulla" userId="2dbb8eab4092f3ba" providerId="LiveId" clId="{D1DA4594-AE6B-4670-99F9-47684C0097A6}" dt="2024-05-03T00:59:51.127" v="177" actId="478"/>
          <ac:picMkLst>
            <pc:docMk/>
            <pc:sldMk cId="3542816832" sldId="319"/>
            <ac:picMk id="9" creationId="{AEDC7D48-0FC3-13C3-6E5F-EB89D8A82599}"/>
          </ac:picMkLst>
        </pc:picChg>
      </pc:sldChg>
      <pc:sldChg chg="del">
        <pc:chgData name="Julia Rulla" userId="2dbb8eab4092f3ba" providerId="LiveId" clId="{D1DA4594-AE6B-4670-99F9-47684C0097A6}" dt="2024-05-03T01:05:13.498" v="329" actId="2696"/>
        <pc:sldMkLst>
          <pc:docMk/>
          <pc:sldMk cId="1170813573" sldId="320"/>
        </pc:sldMkLst>
      </pc:sldChg>
      <pc:sldChg chg="del">
        <pc:chgData name="Julia Rulla" userId="2dbb8eab4092f3ba" providerId="LiveId" clId="{D1DA4594-AE6B-4670-99F9-47684C0097A6}" dt="2024-05-03T01:05:28.495" v="334" actId="2696"/>
        <pc:sldMkLst>
          <pc:docMk/>
          <pc:sldMk cId="380043086" sldId="328"/>
        </pc:sldMkLst>
      </pc:sldChg>
      <pc:sldChg chg="modSp mod">
        <pc:chgData name="Julia Rulla" userId="2dbb8eab4092f3ba" providerId="LiveId" clId="{D1DA4594-AE6B-4670-99F9-47684C0097A6}" dt="2024-05-03T01:06:03.393" v="340" actId="207"/>
        <pc:sldMkLst>
          <pc:docMk/>
          <pc:sldMk cId="910660139" sldId="330"/>
        </pc:sldMkLst>
        <pc:spChg chg="mod">
          <ac:chgData name="Julia Rulla" userId="2dbb8eab4092f3ba" providerId="LiveId" clId="{D1DA4594-AE6B-4670-99F9-47684C0097A6}" dt="2024-05-03T01:06:03.393" v="340" actId="207"/>
          <ac:spMkLst>
            <pc:docMk/>
            <pc:sldMk cId="910660139" sldId="330"/>
            <ac:spMk id="4" creationId="{08E55300-E0DF-883C-BA45-EF5EFFD53404}"/>
          </ac:spMkLst>
        </pc:spChg>
      </pc:sldChg>
      <pc:sldChg chg="del">
        <pc:chgData name="Julia Rulla" userId="2dbb8eab4092f3ba" providerId="LiveId" clId="{D1DA4594-AE6B-4670-99F9-47684C0097A6}" dt="2024-05-03T00:57:14.188" v="162" actId="2696"/>
        <pc:sldMkLst>
          <pc:docMk/>
          <pc:sldMk cId="2505930045" sldId="331"/>
        </pc:sldMkLst>
      </pc:sldChg>
      <pc:sldChg chg="addSp delSp modSp mod">
        <pc:chgData name="Julia Rulla" userId="2dbb8eab4092f3ba" providerId="LiveId" clId="{D1DA4594-AE6B-4670-99F9-47684C0097A6}" dt="2024-05-03T01:14:23.304" v="385" actId="14100"/>
        <pc:sldMkLst>
          <pc:docMk/>
          <pc:sldMk cId="1140430440" sldId="335"/>
        </pc:sldMkLst>
        <pc:spChg chg="add mod ord">
          <ac:chgData name="Julia Rulla" userId="2dbb8eab4092f3ba" providerId="LiveId" clId="{D1DA4594-AE6B-4670-99F9-47684C0097A6}" dt="2024-05-03T01:12:19.869" v="343" actId="26606"/>
          <ac:spMkLst>
            <pc:docMk/>
            <pc:sldMk cId="1140430440" sldId="335"/>
            <ac:spMk id="4" creationId="{1A8CD704-44BD-D3BC-EB68-F1AA7633305E}"/>
          </ac:spMkLst>
        </pc:spChg>
        <pc:spChg chg="add mod ord">
          <ac:chgData name="Julia Rulla" userId="2dbb8eab4092f3ba" providerId="LiveId" clId="{D1DA4594-AE6B-4670-99F9-47684C0097A6}" dt="2024-05-03T01:14:23.304" v="385" actId="14100"/>
          <ac:spMkLst>
            <pc:docMk/>
            <pc:sldMk cId="1140430440" sldId="335"/>
            <ac:spMk id="5" creationId="{BAE7E01C-282C-A595-BA13-389976952406}"/>
          </ac:spMkLst>
        </pc:spChg>
        <pc:spChg chg="del">
          <ac:chgData name="Julia Rulla" userId="2dbb8eab4092f3ba" providerId="LiveId" clId="{D1DA4594-AE6B-4670-99F9-47684C0097A6}" dt="2024-05-03T00:44:06.950" v="5" actId="26606"/>
          <ac:spMkLst>
            <pc:docMk/>
            <pc:sldMk cId="1140430440" sldId="335"/>
            <ac:spMk id="73" creationId="{35494F9B-D851-46F3-9164-479893CBEDCF}"/>
          </ac:spMkLst>
        </pc:spChg>
        <pc:spChg chg="del">
          <ac:chgData name="Julia Rulla" userId="2dbb8eab4092f3ba" providerId="LiveId" clId="{D1DA4594-AE6B-4670-99F9-47684C0097A6}" dt="2024-05-03T00:44:06.950" v="5" actId="26606"/>
          <ac:spMkLst>
            <pc:docMk/>
            <pc:sldMk cId="1140430440" sldId="335"/>
            <ac:spMk id="75" creationId="{AED3799A-1FC5-417A-8683-57447021F8A1}"/>
          </ac:spMkLst>
        </pc:spChg>
        <pc:spChg chg="add del">
          <ac:chgData name="Julia Rulla" userId="2dbb8eab4092f3ba" providerId="LiveId" clId="{D1DA4594-AE6B-4670-99F9-47684C0097A6}" dt="2024-05-03T01:12:19.869" v="343" actId="26606"/>
          <ac:spMkLst>
            <pc:docMk/>
            <pc:sldMk cId="1140430440" sldId="335"/>
            <ac:spMk id="80" creationId="{F557AC3B-63D5-4181-AD35-0D051F7C8225}"/>
          </ac:spMkLst>
        </pc:spChg>
        <pc:spChg chg="add del">
          <ac:chgData name="Julia Rulla" userId="2dbb8eab4092f3ba" providerId="LiveId" clId="{D1DA4594-AE6B-4670-99F9-47684C0097A6}" dt="2024-05-03T01:12:19.869" v="343" actId="26606"/>
          <ac:spMkLst>
            <pc:docMk/>
            <pc:sldMk cId="1140430440" sldId="335"/>
            <ac:spMk id="1031" creationId="{809C0BCD-BEE9-423F-A51C-BCCD8E5EAADA}"/>
          </ac:spMkLst>
        </pc:spChg>
        <pc:spChg chg="add del">
          <ac:chgData name="Julia Rulla" userId="2dbb8eab4092f3ba" providerId="LiveId" clId="{D1DA4594-AE6B-4670-99F9-47684C0097A6}" dt="2024-05-03T01:12:19.869" v="343" actId="26606"/>
          <ac:spMkLst>
            <pc:docMk/>
            <pc:sldMk cId="1140430440" sldId="335"/>
            <ac:spMk id="1033" creationId="{9998D094-42B2-42BA-AA14-E8FBE073A5D8}"/>
          </ac:spMkLst>
        </pc:spChg>
        <pc:spChg chg="add del">
          <ac:chgData name="Julia Rulla" userId="2dbb8eab4092f3ba" providerId="LiveId" clId="{D1DA4594-AE6B-4670-99F9-47684C0097A6}" dt="2024-05-03T01:12:19.869" v="343" actId="26606"/>
          <ac:spMkLst>
            <pc:docMk/>
            <pc:sldMk cId="1140430440" sldId="335"/>
            <ac:spMk id="1037" creationId="{E7818327-9D44-4214-BEC7-F7463A8BDE7B}"/>
          </ac:spMkLst>
        </pc:spChg>
        <pc:picChg chg="add del mod">
          <ac:chgData name="Julia Rulla" userId="2dbb8eab4092f3ba" providerId="LiveId" clId="{D1DA4594-AE6B-4670-99F9-47684C0097A6}" dt="2024-05-03T00:54:47.459" v="109" actId="478"/>
          <ac:picMkLst>
            <pc:docMk/>
            <pc:sldMk cId="1140430440" sldId="335"/>
            <ac:picMk id="3" creationId="{77E7B322-A4B8-84CA-C43A-80702385243E}"/>
          </ac:picMkLst>
        </pc:picChg>
        <pc:picChg chg="add mod">
          <ac:chgData name="Julia Rulla" userId="2dbb8eab4092f3ba" providerId="LiveId" clId="{D1DA4594-AE6B-4670-99F9-47684C0097A6}" dt="2024-05-03T01:13:20.270" v="349" actId="732"/>
          <ac:picMkLst>
            <pc:docMk/>
            <pc:sldMk cId="1140430440" sldId="335"/>
            <ac:picMk id="1026" creationId="{7DE1D374-64EA-1737-CEBE-D90B9907543A}"/>
          </ac:picMkLst>
        </pc:picChg>
        <pc:picChg chg="del">
          <ac:chgData name="Julia Rulla" userId="2dbb8eab4092f3ba" providerId="LiveId" clId="{D1DA4594-AE6B-4670-99F9-47684C0097A6}" dt="2024-05-03T00:40:24.911" v="1" actId="478"/>
          <ac:picMkLst>
            <pc:docMk/>
            <pc:sldMk cId="1140430440" sldId="335"/>
            <ac:picMk id="2052" creationId="{C113F25E-0F74-45F3-BA8B-A42F25F8E530}"/>
          </ac:picMkLst>
        </pc:picChg>
        <pc:cxnChg chg="add del">
          <ac:chgData name="Julia Rulla" userId="2dbb8eab4092f3ba" providerId="LiveId" clId="{D1DA4594-AE6B-4670-99F9-47684C0097A6}" dt="2024-05-03T01:12:19.869" v="343" actId="26606"/>
          <ac:cxnSpMkLst>
            <pc:docMk/>
            <pc:sldMk cId="1140430440" sldId="335"/>
            <ac:cxnSpMk id="1035" creationId="{8465D64B-59F4-4BDC-B833-A17EF1E04697}"/>
          </ac:cxnSpMkLst>
        </pc:cxnChg>
        <pc:cxnChg chg="add del">
          <ac:chgData name="Julia Rulla" userId="2dbb8eab4092f3ba" providerId="LiveId" clId="{D1DA4594-AE6B-4670-99F9-47684C0097A6}" dt="2024-05-03T01:12:19.869" v="343" actId="26606"/>
          <ac:cxnSpMkLst>
            <pc:docMk/>
            <pc:sldMk cId="1140430440" sldId="335"/>
            <ac:cxnSpMk id="1039" creationId="{F896B7D9-8894-4E5C-8DCF-35BECF8D365A}"/>
          </ac:cxnSpMkLst>
        </pc:cxnChg>
      </pc:sldChg>
      <pc:sldChg chg="delSp del">
        <pc:chgData name="Julia Rulla" userId="2dbb8eab4092f3ba" providerId="LiveId" clId="{D1DA4594-AE6B-4670-99F9-47684C0097A6}" dt="2024-05-03T00:56:26.794" v="143" actId="2696"/>
        <pc:sldMkLst>
          <pc:docMk/>
          <pc:sldMk cId="1759677201" sldId="336"/>
        </pc:sldMkLst>
        <pc:picChg chg="del">
          <ac:chgData name="Julia Rulla" userId="2dbb8eab4092f3ba" providerId="LiveId" clId="{D1DA4594-AE6B-4670-99F9-47684C0097A6}" dt="2024-05-03T00:40:16.540" v="0" actId="478"/>
          <ac:picMkLst>
            <pc:docMk/>
            <pc:sldMk cId="1759677201" sldId="336"/>
            <ac:picMk id="15362" creationId="{6EB6C296-0E86-E04E-7372-994B51C31BFF}"/>
          </ac:picMkLst>
        </pc:picChg>
      </pc:sldChg>
      <pc:sldChg chg="del">
        <pc:chgData name="Julia Rulla" userId="2dbb8eab4092f3ba" providerId="LiveId" clId="{D1DA4594-AE6B-4670-99F9-47684C0097A6}" dt="2024-05-03T00:56:31.772" v="144" actId="2696"/>
        <pc:sldMkLst>
          <pc:docMk/>
          <pc:sldMk cId="565235080" sldId="337"/>
        </pc:sldMkLst>
      </pc:sldChg>
      <pc:sldChg chg="del">
        <pc:chgData name="Julia Rulla" userId="2dbb8eab4092f3ba" providerId="LiveId" clId="{D1DA4594-AE6B-4670-99F9-47684C0097A6}" dt="2024-05-03T01:05:20.003" v="331" actId="2696"/>
        <pc:sldMkLst>
          <pc:docMk/>
          <pc:sldMk cId="1192823869" sldId="338"/>
        </pc:sldMkLst>
      </pc:sldChg>
      <pc:sldChg chg="del">
        <pc:chgData name="Julia Rulla" userId="2dbb8eab4092f3ba" providerId="LiveId" clId="{D1DA4594-AE6B-4670-99F9-47684C0097A6}" dt="2024-05-03T01:05:25.857" v="333" actId="2696"/>
        <pc:sldMkLst>
          <pc:docMk/>
          <pc:sldMk cId="3944161093" sldId="339"/>
        </pc:sldMkLst>
      </pc:sldChg>
      <pc:sldChg chg="del">
        <pc:chgData name="Julia Rulla" userId="2dbb8eab4092f3ba" providerId="LiveId" clId="{D1DA4594-AE6B-4670-99F9-47684C0097A6}" dt="2024-05-03T01:05:22.617" v="332" actId="2696"/>
        <pc:sldMkLst>
          <pc:docMk/>
          <pc:sldMk cId="2930214217" sldId="340"/>
        </pc:sldMkLst>
      </pc:sldChg>
      <pc:sldChg chg="addSp delSp modSp mod">
        <pc:chgData name="Julia Rulla" userId="2dbb8eab4092f3ba" providerId="LiveId" clId="{D1DA4594-AE6B-4670-99F9-47684C0097A6}" dt="2024-05-03T00:59:07.906" v="173" actId="1038"/>
        <pc:sldMkLst>
          <pc:docMk/>
          <pc:sldMk cId="1594528351" sldId="343"/>
        </pc:sldMkLst>
        <pc:picChg chg="add del mod">
          <ac:chgData name="Julia Rulla" userId="2dbb8eab4092f3ba" providerId="LiveId" clId="{D1DA4594-AE6B-4670-99F9-47684C0097A6}" dt="2024-05-03T00:57:58.723" v="166" actId="478"/>
          <ac:picMkLst>
            <pc:docMk/>
            <pc:sldMk cId="1594528351" sldId="343"/>
            <ac:picMk id="3" creationId="{281D0AAB-ABA2-3CD3-122D-0FEA8EF02D9C}"/>
          </ac:picMkLst>
        </pc:picChg>
        <pc:picChg chg="del mod">
          <ac:chgData name="Julia Rulla" userId="2dbb8eab4092f3ba" providerId="LiveId" clId="{D1DA4594-AE6B-4670-99F9-47684C0097A6}" dt="2024-05-03T00:58:01.835" v="167" actId="478"/>
          <ac:picMkLst>
            <pc:docMk/>
            <pc:sldMk cId="1594528351" sldId="343"/>
            <ac:picMk id="5" creationId="{23039043-9E9F-4AD5-A8E8-E4389B5B672D}"/>
          </ac:picMkLst>
        </pc:picChg>
        <pc:picChg chg="add mod">
          <ac:chgData name="Julia Rulla" userId="2dbb8eab4092f3ba" providerId="LiveId" clId="{D1DA4594-AE6B-4670-99F9-47684C0097A6}" dt="2024-05-03T00:59:07.906" v="173" actId="1038"/>
          <ac:picMkLst>
            <pc:docMk/>
            <pc:sldMk cId="1594528351" sldId="343"/>
            <ac:picMk id="6" creationId="{9EB42B12-879E-9D67-F465-B95B1E6193FE}"/>
          </ac:picMkLst>
        </pc:picChg>
      </pc:sldChg>
      <pc:sldChg chg="del">
        <pc:chgData name="Julia Rulla" userId="2dbb8eab4092f3ba" providerId="LiveId" clId="{D1DA4594-AE6B-4670-99F9-47684C0097A6}" dt="2024-05-03T01:05:31.125" v="335" actId="2696"/>
        <pc:sldMkLst>
          <pc:docMk/>
          <pc:sldMk cId="537037213" sldId="355"/>
        </pc:sldMkLst>
      </pc:sldChg>
      <pc:sldChg chg="del">
        <pc:chgData name="Julia Rulla" userId="2dbb8eab4092f3ba" providerId="LiveId" clId="{D1DA4594-AE6B-4670-99F9-47684C0097A6}" dt="2024-05-03T01:05:33.693" v="336" actId="2696"/>
        <pc:sldMkLst>
          <pc:docMk/>
          <pc:sldMk cId="4093369912" sldId="356"/>
        </pc:sldMkLst>
      </pc:sldChg>
      <pc:sldChg chg="del">
        <pc:chgData name="Julia Rulla" userId="2dbb8eab4092f3ba" providerId="LiveId" clId="{D1DA4594-AE6B-4670-99F9-47684C0097A6}" dt="2024-05-03T01:05:16.755" v="330" actId="2696"/>
        <pc:sldMkLst>
          <pc:docMk/>
          <pc:sldMk cId="781953796" sldId="358"/>
        </pc:sldMkLst>
      </pc:sldChg>
      <pc:sldChg chg="del">
        <pc:chgData name="Julia Rulla" userId="2dbb8eab4092f3ba" providerId="LiveId" clId="{D1DA4594-AE6B-4670-99F9-47684C0097A6}" dt="2024-05-03T01:05:35.866" v="337" actId="2696"/>
        <pc:sldMkLst>
          <pc:docMk/>
          <pc:sldMk cId="2239571080" sldId="359"/>
        </pc:sldMkLst>
      </pc:sldChg>
      <pc:sldChg chg="del">
        <pc:chgData name="Julia Rulla" userId="2dbb8eab4092f3ba" providerId="LiveId" clId="{D1DA4594-AE6B-4670-99F9-47684C0097A6}" dt="2024-05-03T01:05:38.429" v="338" actId="2696"/>
        <pc:sldMkLst>
          <pc:docMk/>
          <pc:sldMk cId="4196923092" sldId="360"/>
        </pc:sldMkLst>
      </pc:sldChg>
      <pc:sldChg chg="del">
        <pc:chgData name="Julia Rulla" userId="2dbb8eab4092f3ba" providerId="LiveId" clId="{D1DA4594-AE6B-4670-99F9-47684C0097A6}" dt="2024-05-03T01:05:41.228" v="339" actId="2696"/>
        <pc:sldMkLst>
          <pc:docMk/>
          <pc:sldMk cId="3689886635" sldId="361"/>
        </pc:sldMkLst>
      </pc:sldChg>
      <pc:sldChg chg="addSp delSp modSp add mod">
        <pc:chgData name="Julia Rulla" userId="2dbb8eab4092f3ba" providerId="LiveId" clId="{D1DA4594-AE6B-4670-99F9-47684C0097A6}" dt="2024-05-03T00:49:38.772" v="51" actId="732"/>
        <pc:sldMkLst>
          <pc:docMk/>
          <pc:sldMk cId="2910469781" sldId="362"/>
        </pc:sldMkLst>
        <pc:spChg chg="del">
          <ac:chgData name="Julia Rulla" userId="2dbb8eab4092f3ba" providerId="LiveId" clId="{D1DA4594-AE6B-4670-99F9-47684C0097A6}" dt="2024-05-03T00:45:25.195" v="17" actId="26606"/>
          <ac:spMkLst>
            <pc:docMk/>
            <pc:sldMk cId="2910469781" sldId="362"/>
            <ac:spMk id="80" creationId="{F557AC3B-63D5-4181-AD35-0D051F7C8225}"/>
          </ac:spMkLst>
        </pc:spChg>
        <pc:spChg chg="add">
          <ac:chgData name="Julia Rulla" userId="2dbb8eab4092f3ba" providerId="LiveId" clId="{D1DA4594-AE6B-4670-99F9-47684C0097A6}" dt="2024-05-03T00:45:25.195" v="17" actId="26606"/>
          <ac:spMkLst>
            <pc:docMk/>
            <pc:sldMk cId="2910469781" sldId="362"/>
            <ac:spMk id="85" creationId="{F557AC3B-63D5-4181-AD35-0D051F7C8225}"/>
          </ac:spMkLst>
        </pc:spChg>
        <pc:picChg chg="del">
          <ac:chgData name="Julia Rulla" userId="2dbb8eab4092f3ba" providerId="LiveId" clId="{D1DA4594-AE6B-4670-99F9-47684C0097A6}" dt="2024-05-03T00:44:21.296" v="7" actId="478"/>
          <ac:picMkLst>
            <pc:docMk/>
            <pc:sldMk cId="2910469781" sldId="362"/>
            <ac:picMk id="3" creationId="{77E7B322-A4B8-84CA-C43A-80702385243E}"/>
          </ac:picMkLst>
        </pc:picChg>
        <pc:picChg chg="add mod modCrop">
          <ac:chgData name="Julia Rulla" userId="2dbb8eab4092f3ba" providerId="LiveId" clId="{D1DA4594-AE6B-4670-99F9-47684C0097A6}" dt="2024-05-03T00:49:38.772" v="51" actId="732"/>
          <ac:picMkLst>
            <pc:docMk/>
            <pc:sldMk cId="2910469781" sldId="362"/>
            <ac:picMk id="4" creationId="{6EEB1A95-8D2A-FD31-42AA-70EB9D9C8CBC}"/>
          </ac:picMkLst>
        </pc:picChg>
      </pc:sldChg>
      <pc:sldChg chg="addSp delSp modSp add mod">
        <pc:chgData name="Julia Rulla" userId="2dbb8eab4092f3ba" providerId="LiveId" clId="{D1DA4594-AE6B-4670-99F9-47684C0097A6}" dt="2024-05-03T00:48:43.784" v="45" actId="14100"/>
        <pc:sldMkLst>
          <pc:docMk/>
          <pc:sldMk cId="4137238037" sldId="363"/>
        </pc:sldMkLst>
        <pc:spChg chg="del">
          <ac:chgData name="Julia Rulla" userId="2dbb8eab4092f3ba" providerId="LiveId" clId="{D1DA4594-AE6B-4670-99F9-47684C0097A6}" dt="2024-05-03T00:46:14.992" v="26" actId="26606"/>
          <ac:spMkLst>
            <pc:docMk/>
            <pc:sldMk cId="4137238037" sldId="363"/>
            <ac:spMk id="85" creationId="{F557AC3B-63D5-4181-AD35-0D051F7C8225}"/>
          </ac:spMkLst>
        </pc:spChg>
        <pc:spChg chg="add">
          <ac:chgData name="Julia Rulla" userId="2dbb8eab4092f3ba" providerId="LiveId" clId="{D1DA4594-AE6B-4670-99F9-47684C0097A6}" dt="2024-05-03T00:46:14.992" v="26" actId="26606"/>
          <ac:spMkLst>
            <pc:docMk/>
            <pc:sldMk cId="4137238037" sldId="363"/>
            <ac:spMk id="90" creationId="{F557AC3B-63D5-4181-AD35-0D051F7C8225}"/>
          </ac:spMkLst>
        </pc:spChg>
        <pc:picChg chg="add mod modCrop">
          <ac:chgData name="Julia Rulla" userId="2dbb8eab4092f3ba" providerId="LiveId" clId="{D1DA4594-AE6B-4670-99F9-47684C0097A6}" dt="2024-05-03T00:48:43.784" v="45" actId="14100"/>
          <ac:picMkLst>
            <pc:docMk/>
            <pc:sldMk cId="4137238037" sldId="363"/>
            <ac:picMk id="3" creationId="{09A2230F-B747-DD79-4C1D-E0BDCDF9C02B}"/>
          </ac:picMkLst>
        </pc:picChg>
        <pc:picChg chg="del">
          <ac:chgData name="Julia Rulla" userId="2dbb8eab4092f3ba" providerId="LiveId" clId="{D1DA4594-AE6B-4670-99F9-47684C0097A6}" dt="2024-05-03T00:45:52.357" v="19" actId="478"/>
          <ac:picMkLst>
            <pc:docMk/>
            <pc:sldMk cId="4137238037" sldId="363"/>
            <ac:picMk id="4" creationId="{6EEB1A95-8D2A-FD31-42AA-70EB9D9C8CBC}"/>
          </ac:picMkLst>
        </pc:picChg>
      </pc:sldChg>
      <pc:sldChg chg="addSp delSp modSp add mod">
        <pc:chgData name="Julia Rulla" userId="2dbb8eab4092f3ba" providerId="LiveId" clId="{D1DA4594-AE6B-4670-99F9-47684C0097A6}" dt="2024-05-03T00:47:26.894" v="38" actId="732"/>
        <pc:sldMkLst>
          <pc:docMk/>
          <pc:sldMk cId="911175093" sldId="364"/>
        </pc:sldMkLst>
        <pc:picChg chg="del">
          <ac:chgData name="Julia Rulla" userId="2dbb8eab4092f3ba" providerId="LiveId" clId="{D1DA4594-AE6B-4670-99F9-47684C0097A6}" dt="2024-05-03T00:46:30.387" v="28" actId="478"/>
          <ac:picMkLst>
            <pc:docMk/>
            <pc:sldMk cId="911175093" sldId="364"/>
            <ac:picMk id="3" creationId="{09A2230F-B747-DD79-4C1D-E0BDCDF9C02B}"/>
          </ac:picMkLst>
        </pc:picChg>
        <pc:picChg chg="add mod modCrop">
          <ac:chgData name="Julia Rulla" userId="2dbb8eab4092f3ba" providerId="LiveId" clId="{D1DA4594-AE6B-4670-99F9-47684C0097A6}" dt="2024-05-03T00:47:26.894" v="38" actId="732"/>
          <ac:picMkLst>
            <pc:docMk/>
            <pc:sldMk cId="911175093" sldId="364"/>
            <ac:picMk id="4" creationId="{0EB77DDC-924C-8DFA-BF23-C981BEAAD322}"/>
          </ac:picMkLst>
        </pc:picChg>
      </pc:sldChg>
      <pc:sldChg chg="addSp delSp modSp add mod">
        <pc:chgData name="Julia Rulla" userId="2dbb8eab4092f3ba" providerId="LiveId" clId="{D1DA4594-AE6B-4670-99F9-47684C0097A6}" dt="2024-05-03T00:51:14.237" v="72" actId="14100"/>
        <pc:sldMkLst>
          <pc:docMk/>
          <pc:sldMk cId="528690394" sldId="365"/>
        </pc:sldMkLst>
        <pc:picChg chg="add mod modCrop">
          <ac:chgData name="Julia Rulla" userId="2dbb8eab4092f3ba" providerId="LiveId" clId="{D1DA4594-AE6B-4670-99F9-47684C0097A6}" dt="2024-05-03T00:51:14.237" v="72" actId="14100"/>
          <ac:picMkLst>
            <pc:docMk/>
            <pc:sldMk cId="528690394" sldId="365"/>
            <ac:picMk id="3" creationId="{B60978A8-6AFB-1BCF-306F-8C9FF9C064E4}"/>
          </ac:picMkLst>
        </pc:picChg>
        <pc:picChg chg="del">
          <ac:chgData name="Julia Rulla" userId="2dbb8eab4092f3ba" providerId="LiveId" clId="{D1DA4594-AE6B-4670-99F9-47684C0097A6}" dt="2024-05-03T00:50:14.171" v="55" actId="478"/>
          <ac:picMkLst>
            <pc:docMk/>
            <pc:sldMk cId="528690394" sldId="365"/>
            <ac:picMk id="4" creationId="{0EB77DDC-924C-8DFA-BF23-C981BEAAD322}"/>
          </ac:picMkLst>
        </pc:picChg>
      </pc:sldChg>
      <pc:sldChg chg="addSp delSp modSp add mod">
        <pc:chgData name="Julia Rulla" userId="2dbb8eab4092f3ba" providerId="LiveId" clId="{D1DA4594-AE6B-4670-99F9-47684C0097A6}" dt="2024-05-03T00:52:42.341" v="84" actId="732"/>
        <pc:sldMkLst>
          <pc:docMk/>
          <pc:sldMk cId="3221121860" sldId="366"/>
        </pc:sldMkLst>
        <pc:picChg chg="del">
          <ac:chgData name="Julia Rulla" userId="2dbb8eab4092f3ba" providerId="LiveId" clId="{D1DA4594-AE6B-4670-99F9-47684C0097A6}" dt="2024-05-03T00:51:58.660" v="74" actId="478"/>
          <ac:picMkLst>
            <pc:docMk/>
            <pc:sldMk cId="3221121860" sldId="366"/>
            <ac:picMk id="3" creationId="{B60978A8-6AFB-1BCF-306F-8C9FF9C064E4}"/>
          </ac:picMkLst>
        </pc:picChg>
        <pc:picChg chg="add mod modCrop">
          <ac:chgData name="Julia Rulla" userId="2dbb8eab4092f3ba" providerId="LiveId" clId="{D1DA4594-AE6B-4670-99F9-47684C0097A6}" dt="2024-05-03T00:52:42.341" v="84" actId="732"/>
          <ac:picMkLst>
            <pc:docMk/>
            <pc:sldMk cId="3221121860" sldId="366"/>
            <ac:picMk id="4" creationId="{30D2AF4C-AC37-936D-E8C1-8423C8E95475}"/>
          </ac:picMkLst>
        </pc:picChg>
      </pc:sldChg>
      <pc:sldChg chg="addSp delSp modSp add mod">
        <pc:chgData name="Julia Rulla" userId="2dbb8eab4092f3ba" providerId="LiveId" clId="{D1DA4594-AE6B-4670-99F9-47684C0097A6}" dt="2024-05-03T00:53:58.248" v="108" actId="1035"/>
        <pc:sldMkLst>
          <pc:docMk/>
          <pc:sldMk cId="2820725133" sldId="367"/>
        </pc:sldMkLst>
        <pc:picChg chg="add mod modCrop">
          <ac:chgData name="Julia Rulla" userId="2dbb8eab4092f3ba" providerId="LiveId" clId="{D1DA4594-AE6B-4670-99F9-47684C0097A6}" dt="2024-05-03T00:53:58.248" v="108" actId="1035"/>
          <ac:picMkLst>
            <pc:docMk/>
            <pc:sldMk cId="2820725133" sldId="367"/>
            <ac:picMk id="3" creationId="{A999BAEC-245B-1402-9E42-169962118D51}"/>
          </ac:picMkLst>
        </pc:picChg>
        <pc:picChg chg="del">
          <ac:chgData name="Julia Rulla" userId="2dbb8eab4092f3ba" providerId="LiveId" clId="{D1DA4594-AE6B-4670-99F9-47684C0097A6}" dt="2024-05-03T00:53:06.004" v="86" actId="478"/>
          <ac:picMkLst>
            <pc:docMk/>
            <pc:sldMk cId="2820725133" sldId="367"/>
            <ac:picMk id="4" creationId="{30D2AF4C-AC37-936D-E8C1-8423C8E95475}"/>
          </ac:picMkLst>
        </pc:picChg>
      </pc:sldChg>
      <pc:sldChg chg="addSp delSp modSp add mod">
        <pc:chgData name="Julia Rulla" userId="2dbb8eab4092f3ba" providerId="LiveId" clId="{D1DA4594-AE6B-4670-99F9-47684C0097A6}" dt="2024-05-03T01:18:24.446" v="390" actId="1076"/>
        <pc:sldMkLst>
          <pc:docMk/>
          <pc:sldMk cId="71542817" sldId="368"/>
        </pc:sldMkLst>
        <pc:spChg chg="mod">
          <ac:chgData name="Julia Rulla" userId="2dbb8eab4092f3ba" providerId="LiveId" clId="{D1DA4594-AE6B-4670-99F9-47684C0097A6}" dt="2024-05-03T01:18:24.446" v="390" actId="1076"/>
          <ac:spMkLst>
            <pc:docMk/>
            <pc:sldMk cId="71542817" sldId="368"/>
            <ac:spMk id="5" creationId="{319DF602-B250-F17A-61EB-237219675196}"/>
          </ac:spMkLst>
        </pc:spChg>
        <pc:picChg chg="add del mod">
          <ac:chgData name="Julia Rulla" userId="2dbb8eab4092f3ba" providerId="LiveId" clId="{D1DA4594-AE6B-4670-99F9-47684C0097A6}" dt="2024-05-03T01:03:06.685" v="291" actId="478"/>
          <ac:picMkLst>
            <pc:docMk/>
            <pc:sldMk cId="71542817" sldId="368"/>
            <ac:picMk id="3" creationId="{060D27E8-2B63-999A-9D14-40D20AD5EC7D}"/>
          </ac:picMkLst>
        </pc:picChg>
        <pc:picChg chg="del">
          <ac:chgData name="Julia Rulla" userId="2dbb8eab4092f3ba" providerId="LiveId" clId="{D1DA4594-AE6B-4670-99F9-47684C0097A6}" dt="2024-05-03T01:01:32.310" v="263" actId="478"/>
          <ac:picMkLst>
            <pc:docMk/>
            <pc:sldMk cId="71542817" sldId="368"/>
            <ac:picMk id="4" creationId="{6B646B17-D509-FE53-E735-C6708B3748B2}"/>
          </ac:picMkLst>
        </pc:picChg>
        <pc:picChg chg="add del mod">
          <ac:chgData name="Julia Rulla" userId="2dbb8eab4092f3ba" providerId="LiveId" clId="{D1DA4594-AE6B-4670-99F9-47684C0097A6}" dt="2024-05-03T01:02:36.043" v="287" actId="478"/>
          <ac:picMkLst>
            <pc:docMk/>
            <pc:sldMk cId="71542817" sldId="368"/>
            <ac:picMk id="7" creationId="{9E0AD16F-98AB-748D-65F8-8275C8FA1EBE}"/>
          </ac:picMkLst>
        </pc:picChg>
        <pc:picChg chg="add mod">
          <ac:chgData name="Julia Rulla" userId="2dbb8eab4092f3ba" providerId="LiveId" clId="{D1DA4594-AE6B-4670-99F9-47684C0097A6}" dt="2024-05-03T01:18:18.299" v="389" actId="1076"/>
          <ac:picMkLst>
            <pc:docMk/>
            <pc:sldMk cId="71542817" sldId="368"/>
            <ac:picMk id="11" creationId="{928A9304-0A23-28F7-BDD5-EB0BA6FECA14}"/>
          </ac:picMkLst>
        </pc:picChg>
      </pc:sldChg>
      <pc:sldChg chg="modSp add del mod">
        <pc:chgData name="Julia Rulla" userId="2dbb8eab4092f3ba" providerId="LiveId" clId="{D1DA4594-AE6B-4670-99F9-47684C0097A6}" dt="2024-05-03T00:59:24.086" v="174" actId="2696"/>
        <pc:sldMkLst>
          <pc:docMk/>
          <pc:sldMk cId="897688182" sldId="368"/>
        </pc:sldMkLst>
        <pc:spChg chg="mod">
          <ac:chgData name="Julia Rulla" userId="2dbb8eab4092f3ba" providerId="LiveId" clId="{D1DA4594-AE6B-4670-99F9-47684C0097A6}" dt="2024-05-03T00:57:01.538" v="161" actId="20577"/>
          <ac:spMkLst>
            <pc:docMk/>
            <pc:sldMk cId="897688182" sldId="368"/>
            <ac:spMk id="4" creationId="{1A8CD704-44BD-D3BC-EB68-F1AA7633305E}"/>
          </ac:spMkLst>
        </pc:spChg>
      </pc:sldChg>
      <pc:sldChg chg="addSp delSp modSp add mod">
        <pc:chgData name="Julia Rulla" userId="2dbb8eab4092f3ba" providerId="LiveId" clId="{D1DA4594-AE6B-4670-99F9-47684C0097A6}" dt="2024-05-03T01:18:32.948" v="404" actId="1037"/>
        <pc:sldMkLst>
          <pc:docMk/>
          <pc:sldMk cId="3710762121" sldId="369"/>
        </pc:sldMkLst>
        <pc:spChg chg="mod">
          <ac:chgData name="Julia Rulla" userId="2dbb8eab4092f3ba" providerId="LiveId" clId="{D1DA4594-AE6B-4670-99F9-47684C0097A6}" dt="2024-05-03T01:04:39.615" v="325" actId="20577"/>
          <ac:spMkLst>
            <pc:docMk/>
            <pc:sldMk cId="3710762121" sldId="369"/>
            <ac:spMk id="5" creationId="{319DF602-B250-F17A-61EB-237219675196}"/>
          </ac:spMkLst>
        </pc:spChg>
        <pc:picChg chg="add mod">
          <ac:chgData name="Julia Rulla" userId="2dbb8eab4092f3ba" providerId="LiveId" clId="{D1DA4594-AE6B-4670-99F9-47684C0097A6}" dt="2024-05-03T01:18:32.948" v="404" actId="1037"/>
          <ac:picMkLst>
            <pc:docMk/>
            <pc:sldMk cId="3710762121" sldId="369"/>
            <ac:picMk id="3" creationId="{A9130548-2487-D5E5-3248-368D82305B2F}"/>
          </ac:picMkLst>
        </pc:picChg>
        <pc:picChg chg="del">
          <ac:chgData name="Julia Rulla" userId="2dbb8eab4092f3ba" providerId="LiveId" clId="{D1DA4594-AE6B-4670-99F9-47684C0097A6}" dt="2024-05-03T01:04:03.348" v="303" actId="478"/>
          <ac:picMkLst>
            <pc:docMk/>
            <pc:sldMk cId="3710762121" sldId="369"/>
            <ac:picMk id="11" creationId="{928A9304-0A23-28F7-BDD5-EB0BA6FECA1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53904-B085-4DBB-9BCE-26404E94BC0E}"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BA114-789C-4C17-B98C-E7300E5C9E3B}" type="slidenum">
              <a:rPr lang="en-US" smtClean="0"/>
              <a:t>‹#›</a:t>
            </a:fld>
            <a:endParaRPr lang="en-US"/>
          </a:p>
        </p:txBody>
      </p:sp>
    </p:spTree>
    <p:extLst>
      <p:ext uri="{BB962C8B-B14F-4D97-AF65-F5344CB8AC3E}">
        <p14:creationId xmlns:p14="http://schemas.microsoft.com/office/powerpoint/2010/main" val="79916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184DA70-C731-4C70-880D-CCD4705E623C}" type="datetime1">
              <a:rPr lang="en-US" smtClean="0"/>
              <a:t>5/2/2024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A98EE3D-8CD1-4C3F-BD1C-C98C9596463C}"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75116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515681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60711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93630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06659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5/2/2024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008438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5/2/2024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346071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5/2/2024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724650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5/2/2024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306784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5/2/2024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4449386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5/2/2024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8877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2D6E202-B606-4609-B914-27C9371A1F6D}" type="datetime1">
              <a:rPr lang="en-US" smtClean="0"/>
              <a:t>5/2/2024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13223550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g"/><Relationship Id="rId9" Type="http://schemas.openxmlformats.org/officeDocument/2006/relationships/image" Target="../media/image32.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FF0025-03AB-4126-9E23-1B4F2D4B17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6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149C42-FAD2-4559-80A1-B6E921D04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47898E98-0676-4D96-A529-4527D5241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020" y="885570"/>
            <a:ext cx="10106256" cy="29948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 Box 3">
            <a:extLst>
              <a:ext uri="{FF2B5EF4-FFF2-40B4-BE49-F238E27FC236}">
                <a16:creationId xmlns:a16="http://schemas.microsoft.com/office/drawing/2014/main" id="{7ED93E8C-646E-4938-8D33-CB738EABAF55}"/>
              </a:ext>
            </a:extLst>
          </p:cNvPr>
          <p:cNvSpPr txBox="1">
            <a:spLocks noChangeArrowheads="1"/>
          </p:cNvSpPr>
          <p:nvPr/>
        </p:nvSpPr>
        <p:spPr bwMode="auto">
          <a:xfrm>
            <a:off x="2129139" y="4491847"/>
            <a:ext cx="8314743" cy="3143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400" b="0" i="0" u="none" strike="noStrike" cap="none" spc="810" normalizeH="0" dirty="0">
                <a:ln>
                  <a:noFill/>
                </a:ln>
                <a:solidFill>
                  <a:srgbClr val="B8C844"/>
                </a:solidFill>
                <a:effectLst/>
                <a:latin typeface="Arial" panose="020B0604020202020204" pitchFamily="34" charset="0"/>
                <a:cs typeface="Arial" panose="020B0604020202020204" pitchFamily="34" charset="0"/>
              </a:rPr>
              <a:t>WEGROWBIZ.ORG</a:t>
            </a:r>
          </a:p>
        </p:txBody>
      </p:sp>
    </p:spTree>
    <p:extLst>
      <p:ext uri="{BB962C8B-B14F-4D97-AF65-F5344CB8AC3E}">
        <p14:creationId xmlns:p14="http://schemas.microsoft.com/office/powerpoint/2010/main" val="27171992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iterate type="lt">
                                    <p:tmPct val="35000"/>
                                  </p:iterate>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38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EB42B12-879E-9D67-F465-B95B1E6193FE}"/>
              </a:ext>
            </a:extLst>
          </p:cNvPr>
          <p:cNvPicPr>
            <a:picLocks noChangeAspect="1"/>
          </p:cNvPicPr>
          <p:nvPr/>
        </p:nvPicPr>
        <p:blipFill>
          <a:blip r:embed="rId2"/>
          <a:stretch>
            <a:fillRect/>
          </a:stretch>
        </p:blipFill>
        <p:spPr>
          <a:xfrm>
            <a:off x="480774" y="480060"/>
            <a:ext cx="11212128" cy="5897879"/>
          </a:xfrm>
          <a:prstGeom prst="rect">
            <a:avLst/>
          </a:prstGeom>
        </p:spPr>
      </p:pic>
    </p:spTree>
    <p:extLst>
      <p:ext uri="{BB962C8B-B14F-4D97-AF65-F5344CB8AC3E}">
        <p14:creationId xmlns:p14="http://schemas.microsoft.com/office/powerpoint/2010/main" val="159452835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building with many windows&#10;&#10;Description automatically generated">
            <a:extLst>
              <a:ext uri="{FF2B5EF4-FFF2-40B4-BE49-F238E27FC236}">
                <a16:creationId xmlns:a16="http://schemas.microsoft.com/office/drawing/2014/main" id="{6B646B17-D509-FE53-E735-C6708B3748B2}"/>
              </a:ext>
            </a:extLst>
          </p:cNvPr>
          <p:cNvPicPr>
            <a:picLocks noChangeAspect="1"/>
          </p:cNvPicPr>
          <p:nvPr/>
        </p:nvPicPr>
        <p:blipFill>
          <a:blip r:embed="rId2"/>
          <a:stretch>
            <a:fillRect/>
          </a:stretch>
        </p:blipFill>
        <p:spPr>
          <a:xfrm>
            <a:off x="461759" y="462556"/>
            <a:ext cx="8188319" cy="5897880"/>
          </a:xfrm>
          <a:prstGeom prst="rect">
            <a:avLst/>
          </a:prstGeom>
        </p:spPr>
      </p:pic>
      <p:sp>
        <p:nvSpPr>
          <p:cNvPr id="5" name="TextBox 4">
            <a:extLst>
              <a:ext uri="{FF2B5EF4-FFF2-40B4-BE49-F238E27FC236}">
                <a16:creationId xmlns:a16="http://schemas.microsoft.com/office/drawing/2014/main" id="{319DF602-B250-F17A-61EB-237219675196}"/>
              </a:ext>
            </a:extLst>
          </p:cNvPr>
          <p:cNvSpPr txBox="1"/>
          <p:nvPr/>
        </p:nvSpPr>
        <p:spPr>
          <a:xfrm>
            <a:off x="8650078" y="1798477"/>
            <a:ext cx="2722772" cy="2862322"/>
          </a:xfrm>
          <a:prstGeom prst="rect">
            <a:avLst/>
          </a:prstGeom>
          <a:noFill/>
        </p:spPr>
        <p:txBody>
          <a:bodyPr wrap="square" rtlCol="0">
            <a:spAutoFit/>
          </a:bodyPr>
          <a:lstStyle/>
          <a:p>
            <a:pPr algn="ctr"/>
            <a:r>
              <a:rPr lang="en-US" sz="6000" dirty="0">
                <a:solidFill>
                  <a:schemeClr val="bg1"/>
                </a:solidFill>
              </a:rPr>
              <a:t>1401 </a:t>
            </a:r>
            <a:br>
              <a:rPr lang="en-US" sz="6000" dirty="0">
                <a:solidFill>
                  <a:schemeClr val="bg1"/>
                </a:solidFill>
              </a:rPr>
            </a:br>
            <a:r>
              <a:rPr lang="en-US" sz="6000" dirty="0">
                <a:solidFill>
                  <a:schemeClr val="bg1"/>
                </a:solidFill>
              </a:rPr>
              <a:t>Tower </a:t>
            </a:r>
            <a:br>
              <a:rPr lang="en-US" sz="6000" dirty="0">
                <a:solidFill>
                  <a:schemeClr val="bg1"/>
                </a:solidFill>
              </a:rPr>
            </a:br>
            <a:r>
              <a:rPr lang="en-US" sz="6000" dirty="0">
                <a:solidFill>
                  <a:schemeClr val="bg1"/>
                </a:solidFill>
              </a:rPr>
              <a:t>Avenue</a:t>
            </a:r>
          </a:p>
        </p:txBody>
      </p:sp>
    </p:spTree>
    <p:extLst>
      <p:ext uri="{BB962C8B-B14F-4D97-AF65-F5344CB8AC3E}">
        <p14:creationId xmlns:p14="http://schemas.microsoft.com/office/powerpoint/2010/main" val="35428168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9DF602-B250-F17A-61EB-237219675196}"/>
              </a:ext>
            </a:extLst>
          </p:cNvPr>
          <p:cNvSpPr txBox="1"/>
          <p:nvPr/>
        </p:nvSpPr>
        <p:spPr>
          <a:xfrm>
            <a:off x="936087" y="1826468"/>
            <a:ext cx="2722772" cy="2862322"/>
          </a:xfrm>
          <a:prstGeom prst="rect">
            <a:avLst/>
          </a:prstGeom>
          <a:noFill/>
        </p:spPr>
        <p:txBody>
          <a:bodyPr wrap="square" rtlCol="0">
            <a:spAutoFit/>
          </a:bodyPr>
          <a:lstStyle/>
          <a:p>
            <a:pPr algn="ctr"/>
            <a:r>
              <a:rPr lang="en-US" sz="6000" dirty="0">
                <a:solidFill>
                  <a:schemeClr val="bg1"/>
                </a:solidFill>
              </a:rPr>
              <a:t>1423</a:t>
            </a:r>
            <a:br>
              <a:rPr lang="en-US" sz="6000" dirty="0">
                <a:solidFill>
                  <a:schemeClr val="bg1"/>
                </a:solidFill>
              </a:rPr>
            </a:br>
            <a:r>
              <a:rPr lang="en-US" sz="6000" dirty="0">
                <a:solidFill>
                  <a:schemeClr val="bg1"/>
                </a:solidFill>
              </a:rPr>
              <a:t>N. 8th </a:t>
            </a:r>
            <a:br>
              <a:rPr lang="en-US" sz="6000" dirty="0">
                <a:solidFill>
                  <a:schemeClr val="bg1"/>
                </a:solidFill>
              </a:rPr>
            </a:br>
            <a:r>
              <a:rPr lang="en-US" sz="6000" dirty="0">
                <a:solidFill>
                  <a:schemeClr val="bg1"/>
                </a:solidFill>
              </a:rPr>
              <a:t>Street</a:t>
            </a:r>
          </a:p>
        </p:txBody>
      </p:sp>
      <p:pic>
        <p:nvPicPr>
          <p:cNvPr id="11" name="Picture 10" descr="A building with trees and a sign&#10;&#10;Description automatically generated">
            <a:extLst>
              <a:ext uri="{FF2B5EF4-FFF2-40B4-BE49-F238E27FC236}">
                <a16:creationId xmlns:a16="http://schemas.microsoft.com/office/drawing/2014/main" id="{928A9304-0A23-28F7-BDD5-EB0BA6FECA14}"/>
              </a:ext>
            </a:extLst>
          </p:cNvPr>
          <p:cNvPicPr>
            <a:picLocks noChangeAspect="1"/>
          </p:cNvPicPr>
          <p:nvPr/>
        </p:nvPicPr>
        <p:blipFill>
          <a:blip r:embed="rId2"/>
          <a:stretch>
            <a:fillRect/>
          </a:stretch>
        </p:blipFill>
        <p:spPr>
          <a:xfrm>
            <a:off x="4117933" y="1017726"/>
            <a:ext cx="7078252" cy="48225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154281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494F9B-D851-46F3-9164-479893CBE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D3799A-1FC5-417A-8683-57447021F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9DF602-B250-F17A-61EB-237219675196}"/>
              </a:ext>
            </a:extLst>
          </p:cNvPr>
          <p:cNvSpPr txBox="1"/>
          <p:nvPr/>
        </p:nvSpPr>
        <p:spPr>
          <a:xfrm>
            <a:off x="8650078" y="1798477"/>
            <a:ext cx="2722772" cy="2862322"/>
          </a:xfrm>
          <a:prstGeom prst="rect">
            <a:avLst/>
          </a:prstGeom>
          <a:noFill/>
        </p:spPr>
        <p:txBody>
          <a:bodyPr wrap="square" rtlCol="0">
            <a:spAutoFit/>
          </a:bodyPr>
          <a:lstStyle/>
          <a:p>
            <a:pPr algn="ctr"/>
            <a:r>
              <a:rPr lang="en-US" sz="6000" dirty="0">
                <a:solidFill>
                  <a:schemeClr val="bg1"/>
                </a:solidFill>
              </a:rPr>
              <a:t>625</a:t>
            </a:r>
            <a:br>
              <a:rPr lang="en-US" sz="6000" dirty="0">
                <a:solidFill>
                  <a:schemeClr val="bg1"/>
                </a:solidFill>
              </a:rPr>
            </a:br>
            <a:r>
              <a:rPr lang="en-US" sz="6000" dirty="0">
                <a:solidFill>
                  <a:schemeClr val="bg1"/>
                </a:solidFill>
              </a:rPr>
              <a:t>Hughitt</a:t>
            </a:r>
            <a:br>
              <a:rPr lang="en-US" sz="6000" dirty="0">
                <a:solidFill>
                  <a:schemeClr val="bg1"/>
                </a:solidFill>
              </a:rPr>
            </a:br>
            <a:r>
              <a:rPr lang="en-US" sz="6000" dirty="0">
                <a:solidFill>
                  <a:schemeClr val="bg1"/>
                </a:solidFill>
              </a:rPr>
              <a:t>Avenue</a:t>
            </a:r>
          </a:p>
        </p:txBody>
      </p:sp>
      <p:pic>
        <p:nvPicPr>
          <p:cNvPr id="3" name="Picture 2" descr="A building with signs on the side&#10;&#10;Description automatically generated">
            <a:extLst>
              <a:ext uri="{FF2B5EF4-FFF2-40B4-BE49-F238E27FC236}">
                <a16:creationId xmlns:a16="http://schemas.microsoft.com/office/drawing/2014/main" id="{A9130548-2487-D5E5-3248-368D82305B2F}"/>
              </a:ext>
            </a:extLst>
          </p:cNvPr>
          <p:cNvPicPr>
            <a:picLocks noChangeAspect="1"/>
          </p:cNvPicPr>
          <p:nvPr/>
        </p:nvPicPr>
        <p:blipFill>
          <a:blip r:embed="rId2"/>
          <a:stretch>
            <a:fillRect/>
          </a:stretch>
        </p:blipFill>
        <p:spPr>
          <a:xfrm>
            <a:off x="1091323" y="1141343"/>
            <a:ext cx="7341213" cy="46241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076212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 name="Rectangle 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10">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6" name="Straight Connector 12">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7" name="Rectangle 14">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8" name="Picture 4" descr="A digital balance scale using circles">
            <a:extLst>
              <a:ext uri="{FF2B5EF4-FFF2-40B4-BE49-F238E27FC236}">
                <a16:creationId xmlns:a16="http://schemas.microsoft.com/office/drawing/2014/main" id="{7269420B-5DDB-2389-A129-971227A67C50}"/>
              </a:ext>
            </a:extLst>
          </p:cNvPr>
          <p:cNvPicPr>
            <a:picLocks noChangeAspect="1"/>
          </p:cNvPicPr>
          <p:nvPr/>
        </p:nvPicPr>
        <p:blipFill rotWithShape="1">
          <a:blip r:embed="rId2">
            <a:duotone>
              <a:schemeClr val="accent1">
                <a:shade val="45000"/>
                <a:satMod val="135000"/>
              </a:schemeClr>
              <a:prstClr val="white"/>
            </a:duotone>
            <a:alphaModFix amt="60000"/>
          </a:blip>
          <a:srcRect b="7025"/>
          <a:stretch/>
        </p:blipFill>
        <p:spPr>
          <a:xfrm>
            <a:off x="20" y="-1"/>
            <a:ext cx="12191980" cy="6858001"/>
          </a:xfrm>
          <a:prstGeom prst="rect">
            <a:avLst/>
          </a:prstGeom>
        </p:spPr>
      </p:pic>
      <p:cxnSp>
        <p:nvCxnSpPr>
          <p:cNvPr id="39" name="Straight Connector 16">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0" name="Rectangle 18">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95D25F38-9198-4E9D-B804-E672ED8DD888}"/>
              </a:ext>
            </a:extLst>
          </p:cNvPr>
          <p:cNvSpPr txBox="1"/>
          <p:nvPr/>
        </p:nvSpPr>
        <p:spPr>
          <a:xfrm>
            <a:off x="1109980" y="882376"/>
            <a:ext cx="9966960" cy="2926080"/>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7200" cap="all" dirty="0">
                <a:ln w="0">
                  <a:solidFill>
                    <a:sysClr val="windowText" lastClr="000000"/>
                  </a:solidFill>
                </a:ln>
                <a:solidFill>
                  <a:sysClr val="windowText" lastClr="000000"/>
                </a:solidFill>
                <a:effectLst>
                  <a:outerShdw blurRad="38100" dist="19050" dir="2700000" algn="tl" rotWithShape="0">
                    <a:schemeClr val="dk1">
                      <a:alpha val="40000"/>
                    </a:schemeClr>
                  </a:outerShdw>
                </a:effectLst>
                <a:latin typeface="Century Gothic" panose="020B0502020202020204" pitchFamily="34" charset="0"/>
                <a:ea typeface="+mj-ea"/>
                <a:cs typeface="+mj-cs"/>
              </a:rPr>
              <a:t>MEMBERSHIP LEVELS</a:t>
            </a:r>
          </a:p>
        </p:txBody>
      </p:sp>
    </p:spTree>
    <p:extLst>
      <p:ext uri="{BB962C8B-B14F-4D97-AF65-F5344CB8AC3E}">
        <p14:creationId xmlns:p14="http://schemas.microsoft.com/office/powerpoint/2010/main" val="208197854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98F04F-1E2C-4BAE-A811-CE3320FBA919}"/>
              </a:ext>
            </a:extLst>
          </p:cNvPr>
          <p:cNvSpPr txBox="1"/>
          <p:nvPr/>
        </p:nvSpPr>
        <p:spPr>
          <a:xfrm rot="5400000">
            <a:off x="5488111" y="-4148137"/>
            <a:ext cx="1200329" cy="11734803"/>
          </a:xfrm>
          <a:prstGeom prst="rect">
            <a:avLst/>
          </a:prstGeom>
          <a:noFill/>
        </p:spPr>
        <p:txBody>
          <a:bodyPr vert="vert270" wrap="square" rtlCol="0">
            <a:spAutoFit/>
          </a:bodyPr>
          <a:lstStyle/>
          <a:p>
            <a:pPr algn="ctr"/>
            <a:r>
              <a:rPr lang="en-US" sz="6600" dirty="0">
                <a:ln w="0">
                  <a:solidFill>
                    <a:sysClr val="windowText" lastClr="000000"/>
                  </a:solidFill>
                </a:ln>
                <a:effectLst>
                  <a:outerShdw blurRad="38100" dist="19050" dir="2700000" algn="tl" rotWithShape="0">
                    <a:schemeClr val="dk1">
                      <a:alpha val="40000"/>
                    </a:schemeClr>
                  </a:outerShdw>
                </a:effectLst>
                <a:latin typeface="Century Gothic" panose="020B0502020202020204" pitchFamily="34" charset="0"/>
              </a:rPr>
              <a:t>PREMIER</a:t>
            </a:r>
          </a:p>
        </p:txBody>
      </p:sp>
      <p:pic>
        <p:nvPicPr>
          <p:cNvPr id="6" name="Picture 5" descr="A blue and white sign with white text&#10;&#10;Description automatically generated with low confidence">
            <a:extLst>
              <a:ext uri="{FF2B5EF4-FFF2-40B4-BE49-F238E27FC236}">
                <a16:creationId xmlns:a16="http://schemas.microsoft.com/office/drawing/2014/main" id="{99F08E75-2320-891D-A7BF-46F93D0B3B4A}"/>
              </a:ext>
            </a:extLst>
          </p:cNvPr>
          <p:cNvPicPr>
            <a:picLocks noChangeAspect="1"/>
          </p:cNvPicPr>
          <p:nvPr/>
        </p:nvPicPr>
        <p:blipFill>
          <a:blip r:embed="rId2"/>
          <a:stretch>
            <a:fillRect/>
          </a:stretch>
        </p:blipFill>
        <p:spPr>
          <a:xfrm>
            <a:off x="6730564" y="3206527"/>
            <a:ext cx="2489200" cy="2137854"/>
          </a:xfrm>
          <a:prstGeom prst="rect">
            <a:avLst/>
          </a:prstGeom>
        </p:spPr>
      </p:pic>
      <p:pic>
        <p:nvPicPr>
          <p:cNvPr id="3074" name="Picture 2" descr="See the source image">
            <a:extLst>
              <a:ext uri="{FF2B5EF4-FFF2-40B4-BE49-F238E27FC236}">
                <a16:creationId xmlns:a16="http://schemas.microsoft.com/office/drawing/2014/main" id="{38EA540D-BF22-AE0B-CDC7-8A73EAE9F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901" y="2722321"/>
            <a:ext cx="2820536" cy="262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2376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5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D0E5E5-367F-4794-9FD6-9EA26D5C89CE}"/>
              </a:ext>
            </a:extLst>
          </p:cNvPr>
          <p:cNvPicPr>
            <a:picLocks noChangeAspect="1"/>
          </p:cNvPicPr>
          <p:nvPr/>
        </p:nvPicPr>
        <p:blipFill>
          <a:blip r:embed="rId2"/>
          <a:stretch>
            <a:fillRect/>
          </a:stretch>
        </p:blipFill>
        <p:spPr>
          <a:xfrm>
            <a:off x="1093529" y="2081990"/>
            <a:ext cx="3063157" cy="7743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8E70A0C8-ECD6-4F31-93DB-D1E610E38111}"/>
              </a:ext>
            </a:extLst>
          </p:cNvPr>
          <p:cNvPicPr>
            <a:picLocks noChangeAspect="1"/>
          </p:cNvPicPr>
          <p:nvPr/>
        </p:nvPicPr>
        <p:blipFill>
          <a:blip r:embed="rId3"/>
          <a:stretch>
            <a:fillRect/>
          </a:stretch>
        </p:blipFill>
        <p:spPr>
          <a:xfrm>
            <a:off x="5297660" y="2275125"/>
            <a:ext cx="1372735" cy="1372735"/>
          </a:xfrm>
          <a:prstGeom prst="rect">
            <a:avLst/>
          </a:prstGeom>
        </p:spPr>
      </p:pic>
      <p:pic>
        <p:nvPicPr>
          <p:cNvPr id="11" name="Picture 10">
            <a:extLst>
              <a:ext uri="{FF2B5EF4-FFF2-40B4-BE49-F238E27FC236}">
                <a16:creationId xmlns:a16="http://schemas.microsoft.com/office/drawing/2014/main" id="{388386D8-066D-4898-96C2-08704C6B2381}"/>
              </a:ext>
            </a:extLst>
          </p:cNvPr>
          <p:cNvPicPr>
            <a:picLocks noChangeAspect="1"/>
          </p:cNvPicPr>
          <p:nvPr/>
        </p:nvPicPr>
        <p:blipFill>
          <a:blip r:embed="rId4"/>
          <a:stretch>
            <a:fillRect/>
          </a:stretch>
        </p:blipFill>
        <p:spPr>
          <a:xfrm>
            <a:off x="4309173" y="4994351"/>
            <a:ext cx="3349711" cy="774394"/>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62E092E9-3319-4AE8-A28A-7071F3CF9FC8}"/>
              </a:ext>
            </a:extLst>
          </p:cNvPr>
          <p:cNvPicPr>
            <a:picLocks noChangeAspect="1"/>
          </p:cNvPicPr>
          <p:nvPr/>
        </p:nvPicPr>
        <p:blipFill>
          <a:blip r:embed="rId5"/>
          <a:stretch>
            <a:fillRect/>
          </a:stretch>
        </p:blipFill>
        <p:spPr>
          <a:xfrm>
            <a:off x="8682817" y="4694976"/>
            <a:ext cx="1603926" cy="1179358"/>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E6CFBA1-3769-4519-82CA-E23ECC966DB7}"/>
              </a:ext>
            </a:extLst>
          </p:cNvPr>
          <p:cNvPicPr>
            <a:picLocks noChangeAspect="1"/>
          </p:cNvPicPr>
          <p:nvPr/>
        </p:nvPicPr>
        <p:blipFill>
          <a:blip r:embed="rId6"/>
          <a:stretch>
            <a:fillRect/>
          </a:stretch>
        </p:blipFill>
        <p:spPr>
          <a:xfrm>
            <a:off x="7584924" y="2163025"/>
            <a:ext cx="2880191" cy="798468"/>
          </a:xfrm>
          <a:prstGeom prst="rect">
            <a:avLst/>
          </a:prstGeom>
        </p:spPr>
      </p:pic>
      <p:pic>
        <p:nvPicPr>
          <p:cNvPr id="15" name="Picture 14" descr="A picture containing text, tool&#10;&#10;Description automatically generated">
            <a:extLst>
              <a:ext uri="{FF2B5EF4-FFF2-40B4-BE49-F238E27FC236}">
                <a16:creationId xmlns:a16="http://schemas.microsoft.com/office/drawing/2014/main" id="{127037AE-9788-44D9-BA83-FFF33603FAF6}"/>
              </a:ext>
            </a:extLst>
          </p:cNvPr>
          <p:cNvPicPr>
            <a:picLocks noChangeAspect="1"/>
          </p:cNvPicPr>
          <p:nvPr/>
        </p:nvPicPr>
        <p:blipFill>
          <a:blip r:embed="rId7"/>
          <a:stretch>
            <a:fillRect/>
          </a:stretch>
        </p:blipFill>
        <p:spPr>
          <a:xfrm>
            <a:off x="2207843" y="3353790"/>
            <a:ext cx="2470689" cy="774394"/>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44A070EC-9FD9-426B-AC31-C1DDCC16A6AB}"/>
              </a:ext>
            </a:extLst>
          </p:cNvPr>
          <p:cNvPicPr>
            <a:picLocks noChangeAspect="1"/>
          </p:cNvPicPr>
          <p:nvPr/>
        </p:nvPicPr>
        <p:blipFill>
          <a:blip r:embed="rId8"/>
          <a:stretch>
            <a:fillRect/>
          </a:stretch>
        </p:blipFill>
        <p:spPr>
          <a:xfrm>
            <a:off x="1155161" y="4425782"/>
            <a:ext cx="2577917" cy="946799"/>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40B5653A-CE24-42C3-AC40-E7CC0CEB962A}"/>
              </a:ext>
            </a:extLst>
          </p:cNvPr>
          <p:cNvPicPr>
            <a:picLocks noChangeAspect="1"/>
          </p:cNvPicPr>
          <p:nvPr/>
        </p:nvPicPr>
        <p:blipFill>
          <a:blip r:embed="rId9"/>
          <a:stretch>
            <a:fillRect/>
          </a:stretch>
        </p:blipFill>
        <p:spPr>
          <a:xfrm>
            <a:off x="6870978" y="3759710"/>
            <a:ext cx="1927790" cy="935266"/>
          </a:xfrm>
          <a:prstGeom prst="rect">
            <a:avLst/>
          </a:prstGeom>
        </p:spPr>
      </p:pic>
      <p:sp>
        <p:nvSpPr>
          <p:cNvPr id="18" name="TextBox 17">
            <a:extLst>
              <a:ext uri="{FF2B5EF4-FFF2-40B4-BE49-F238E27FC236}">
                <a16:creationId xmlns:a16="http://schemas.microsoft.com/office/drawing/2014/main" id="{1B9FF93D-01FB-4467-816F-492DC9B03517}"/>
              </a:ext>
            </a:extLst>
          </p:cNvPr>
          <p:cNvSpPr txBox="1"/>
          <p:nvPr/>
        </p:nvSpPr>
        <p:spPr>
          <a:xfrm rot="5400000">
            <a:off x="5480594" y="-4616107"/>
            <a:ext cx="1200329" cy="11759185"/>
          </a:xfrm>
          <a:prstGeom prst="rect">
            <a:avLst/>
          </a:prstGeom>
          <a:noFill/>
        </p:spPr>
        <p:txBody>
          <a:bodyPr vert="vert270" wrap="square" rtlCol="0">
            <a:spAutoFit/>
          </a:bodyPr>
          <a:lstStyle/>
          <a:p>
            <a:pPr algn="ctr"/>
            <a:r>
              <a:rPr lang="en-US" sz="6600" dirty="0">
                <a:ln w="0">
                  <a:solidFill>
                    <a:sysClr val="windowText" lastClr="000000"/>
                  </a:solidFill>
                </a:ln>
                <a:effectLst>
                  <a:outerShdw blurRad="38100" dist="19050" dir="2700000" algn="tl" rotWithShape="0">
                    <a:schemeClr val="dk1">
                      <a:alpha val="40000"/>
                    </a:schemeClr>
                  </a:outerShdw>
                </a:effectLst>
                <a:latin typeface="Century Gothic" panose="020B0502020202020204" pitchFamily="34" charset="0"/>
              </a:rPr>
              <a:t>LEADER</a:t>
            </a:r>
          </a:p>
        </p:txBody>
      </p:sp>
    </p:spTree>
    <p:extLst>
      <p:ext uri="{BB962C8B-B14F-4D97-AF65-F5344CB8AC3E}">
        <p14:creationId xmlns:p14="http://schemas.microsoft.com/office/powerpoint/2010/main" val="118085646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5000"/>
                                  </p:iterate>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125"/>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625"/>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125"/>
                            </p:stCondLst>
                            <p:childTnLst>
                              <p:par>
                                <p:cTn id="22" presetID="42"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2625"/>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125"/>
                            </p:stCondLst>
                            <p:childTnLst>
                              <p:par>
                                <p:cTn id="34" presetID="42"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childTnLst>
                          </p:cTn>
                        </p:par>
                        <p:par>
                          <p:cTn id="39" fill="hold">
                            <p:stCondLst>
                              <p:cond delay="3625"/>
                            </p:stCondLst>
                            <p:childTnLst>
                              <p:par>
                                <p:cTn id="40" presetID="42"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strVal val="#ppt_x"/>
                                          </p:val>
                                        </p:tav>
                                        <p:tav tm="100000">
                                          <p:val>
                                            <p:strVal val="#ppt_x"/>
                                          </p:val>
                                        </p:tav>
                                      </p:tavLst>
                                    </p:anim>
                                    <p:anim calcmode="lin" valueType="num">
                                      <p:cBhvr>
                                        <p:cTn id="44" dur="5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4125"/>
                            </p:stCondLst>
                            <p:childTnLst>
                              <p:par>
                                <p:cTn id="46" presetID="42"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anim calcmode="lin" valueType="num">
                                      <p:cBhvr>
                                        <p:cTn id="49" dur="500" fill="hold"/>
                                        <p:tgtEl>
                                          <p:spTgt spid="16"/>
                                        </p:tgtEl>
                                        <p:attrNameLst>
                                          <p:attrName>ppt_x</p:attrName>
                                        </p:attrNameLst>
                                      </p:cBhvr>
                                      <p:tavLst>
                                        <p:tav tm="0">
                                          <p:val>
                                            <p:strVal val="#ppt_x"/>
                                          </p:val>
                                        </p:tav>
                                        <p:tav tm="100000">
                                          <p:val>
                                            <p:strVal val="#ppt_x"/>
                                          </p:val>
                                        </p:tav>
                                      </p:tavLst>
                                    </p:anim>
                                    <p:anim calcmode="lin" valueType="num">
                                      <p:cBhvr>
                                        <p:cTn id="50" dur="500" fill="hold"/>
                                        <p:tgtEl>
                                          <p:spTgt spid="16"/>
                                        </p:tgtEl>
                                        <p:attrNameLst>
                                          <p:attrName>ppt_y</p:attrName>
                                        </p:attrNameLst>
                                      </p:cBhvr>
                                      <p:tavLst>
                                        <p:tav tm="0">
                                          <p:val>
                                            <p:strVal val="#ppt_y+.1"/>
                                          </p:val>
                                        </p:tav>
                                        <p:tav tm="100000">
                                          <p:val>
                                            <p:strVal val="#ppt_y"/>
                                          </p:val>
                                        </p:tav>
                                      </p:tavLst>
                                    </p:anim>
                                  </p:childTnLst>
                                </p:cTn>
                              </p:par>
                            </p:childTnLst>
                          </p:cTn>
                        </p:par>
                        <p:par>
                          <p:cTn id="51" fill="hold">
                            <p:stCondLst>
                              <p:cond delay="4625"/>
                            </p:stCondLst>
                            <p:childTnLst>
                              <p:par>
                                <p:cTn id="52" presetID="42" presetClass="entr" presetSubtype="0"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anim calcmode="lin" valueType="num">
                                      <p:cBhvr>
                                        <p:cTn id="55" dur="500" fill="hold"/>
                                        <p:tgtEl>
                                          <p:spTgt spid="17"/>
                                        </p:tgtEl>
                                        <p:attrNameLst>
                                          <p:attrName>ppt_x</p:attrName>
                                        </p:attrNameLst>
                                      </p:cBhvr>
                                      <p:tavLst>
                                        <p:tav tm="0">
                                          <p:val>
                                            <p:strVal val="#ppt_x"/>
                                          </p:val>
                                        </p:tav>
                                        <p:tav tm="100000">
                                          <p:val>
                                            <p:strVal val="#ppt_x"/>
                                          </p:val>
                                        </p:tav>
                                      </p:tavLst>
                                    </p:anim>
                                    <p:anim calcmode="lin" valueType="num">
                                      <p:cBhvr>
                                        <p:cTn id="5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EE7D0D-2027-43E4-B652-C0D0313EF128}"/>
              </a:ext>
            </a:extLst>
          </p:cNvPr>
          <p:cNvSpPr txBox="1"/>
          <p:nvPr/>
        </p:nvSpPr>
        <p:spPr>
          <a:xfrm rot="5400000">
            <a:off x="5482387" y="-4614896"/>
            <a:ext cx="1200329" cy="11716871"/>
          </a:xfrm>
          <a:prstGeom prst="rect">
            <a:avLst/>
          </a:prstGeom>
          <a:noFill/>
        </p:spPr>
        <p:txBody>
          <a:bodyPr vert="vert270" wrap="square" rtlCol="0">
            <a:spAutoFit/>
          </a:bodyPr>
          <a:lstStyle/>
          <a:p>
            <a:pPr algn="ctr"/>
            <a:r>
              <a:rPr lang="en-US" sz="6600" dirty="0">
                <a:ln w="0">
                  <a:solidFill>
                    <a:sysClr val="windowText" lastClr="000000"/>
                  </a:solidFill>
                </a:ln>
                <a:effectLst>
                  <a:outerShdw blurRad="38100" dist="19050" dir="2700000" algn="tl" rotWithShape="0">
                    <a:schemeClr val="dk1">
                      <a:alpha val="40000"/>
                    </a:schemeClr>
                  </a:outerShdw>
                </a:effectLst>
                <a:latin typeface="Century Gothic" panose="020B0502020202020204" pitchFamily="34" charset="0"/>
              </a:rPr>
              <a:t>ADVOCATE</a:t>
            </a:r>
          </a:p>
        </p:txBody>
      </p:sp>
      <p:pic>
        <p:nvPicPr>
          <p:cNvPr id="7" name="Picture 6" descr="Icon&#10;&#10;Description automatically generated">
            <a:extLst>
              <a:ext uri="{FF2B5EF4-FFF2-40B4-BE49-F238E27FC236}">
                <a16:creationId xmlns:a16="http://schemas.microsoft.com/office/drawing/2014/main" id="{DA13C651-8EC4-41FF-93FB-D25520089C44}"/>
              </a:ext>
            </a:extLst>
          </p:cNvPr>
          <p:cNvPicPr>
            <a:picLocks noChangeAspect="1"/>
          </p:cNvPicPr>
          <p:nvPr/>
        </p:nvPicPr>
        <p:blipFill>
          <a:blip r:embed="rId2"/>
          <a:stretch>
            <a:fillRect/>
          </a:stretch>
        </p:blipFill>
        <p:spPr>
          <a:xfrm>
            <a:off x="3140254" y="5023472"/>
            <a:ext cx="1026064" cy="952536"/>
          </a:xfrm>
          <a:prstGeom prst="rect">
            <a:avLst/>
          </a:prstGeom>
        </p:spPr>
      </p:pic>
      <p:pic>
        <p:nvPicPr>
          <p:cNvPr id="8" name="Picture 7" descr="Icon&#10;&#10;Description automatically generated">
            <a:extLst>
              <a:ext uri="{FF2B5EF4-FFF2-40B4-BE49-F238E27FC236}">
                <a16:creationId xmlns:a16="http://schemas.microsoft.com/office/drawing/2014/main" id="{DA6D7CD3-B7EE-44D4-B8D7-56C987F26BBF}"/>
              </a:ext>
            </a:extLst>
          </p:cNvPr>
          <p:cNvPicPr>
            <a:picLocks noChangeAspect="1"/>
          </p:cNvPicPr>
          <p:nvPr/>
        </p:nvPicPr>
        <p:blipFill>
          <a:blip r:embed="rId3"/>
          <a:stretch>
            <a:fillRect/>
          </a:stretch>
        </p:blipFill>
        <p:spPr>
          <a:xfrm>
            <a:off x="7653833" y="4467836"/>
            <a:ext cx="873278" cy="101282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7B297025-9D37-4A15-84C6-67521E7518AF}"/>
              </a:ext>
            </a:extLst>
          </p:cNvPr>
          <p:cNvPicPr>
            <a:picLocks noChangeAspect="1"/>
          </p:cNvPicPr>
          <p:nvPr/>
        </p:nvPicPr>
        <p:blipFill>
          <a:blip r:embed="rId4"/>
          <a:stretch>
            <a:fillRect/>
          </a:stretch>
        </p:blipFill>
        <p:spPr>
          <a:xfrm>
            <a:off x="1949487" y="1788989"/>
            <a:ext cx="1190767" cy="994886"/>
          </a:xfrm>
          <a:prstGeom prst="rect">
            <a:avLst/>
          </a:prstGeom>
        </p:spPr>
      </p:pic>
      <p:pic>
        <p:nvPicPr>
          <p:cNvPr id="10" name="Picture 9">
            <a:extLst>
              <a:ext uri="{FF2B5EF4-FFF2-40B4-BE49-F238E27FC236}">
                <a16:creationId xmlns:a16="http://schemas.microsoft.com/office/drawing/2014/main" id="{79EE2B01-D5FB-42F3-BF8B-62F2CCF6353E}"/>
              </a:ext>
            </a:extLst>
          </p:cNvPr>
          <p:cNvPicPr>
            <a:picLocks noChangeAspect="1"/>
          </p:cNvPicPr>
          <p:nvPr/>
        </p:nvPicPr>
        <p:blipFill>
          <a:blip r:embed="rId5"/>
          <a:stretch>
            <a:fillRect/>
          </a:stretch>
        </p:blipFill>
        <p:spPr>
          <a:xfrm>
            <a:off x="4109976" y="3867648"/>
            <a:ext cx="2075648" cy="600188"/>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4CCDE0C9-4A8C-4D17-9F3D-1D1CD56472AB}"/>
              </a:ext>
            </a:extLst>
          </p:cNvPr>
          <p:cNvPicPr>
            <a:picLocks noChangeAspect="1"/>
          </p:cNvPicPr>
          <p:nvPr/>
        </p:nvPicPr>
        <p:blipFill>
          <a:blip r:embed="rId6"/>
          <a:stretch>
            <a:fillRect/>
          </a:stretch>
        </p:blipFill>
        <p:spPr>
          <a:xfrm>
            <a:off x="9051747" y="5247136"/>
            <a:ext cx="2160216" cy="708733"/>
          </a:xfrm>
          <a:prstGeom prst="rect">
            <a:avLst/>
          </a:prstGeom>
        </p:spPr>
      </p:pic>
      <p:pic>
        <p:nvPicPr>
          <p:cNvPr id="12" name="Picture 11" descr="Graphical user interface&#10;&#10;Description automatically generated with medium confidence">
            <a:extLst>
              <a:ext uri="{FF2B5EF4-FFF2-40B4-BE49-F238E27FC236}">
                <a16:creationId xmlns:a16="http://schemas.microsoft.com/office/drawing/2014/main" id="{F89E3F61-4244-4D59-B6C8-BFC0D58BCDFC}"/>
              </a:ext>
            </a:extLst>
          </p:cNvPr>
          <p:cNvPicPr>
            <a:picLocks noChangeAspect="1"/>
          </p:cNvPicPr>
          <p:nvPr/>
        </p:nvPicPr>
        <p:blipFill>
          <a:blip r:embed="rId7"/>
          <a:stretch>
            <a:fillRect/>
          </a:stretch>
        </p:blipFill>
        <p:spPr>
          <a:xfrm>
            <a:off x="1250226" y="3093417"/>
            <a:ext cx="2720263" cy="640680"/>
          </a:xfrm>
          <a:prstGeom prst="rect">
            <a:avLst/>
          </a:prstGeom>
        </p:spPr>
      </p:pic>
      <p:pic>
        <p:nvPicPr>
          <p:cNvPr id="14" name="Picture 13" descr="A picture containing text, sign, dark&#10;&#10;Description automatically generated">
            <a:extLst>
              <a:ext uri="{FF2B5EF4-FFF2-40B4-BE49-F238E27FC236}">
                <a16:creationId xmlns:a16="http://schemas.microsoft.com/office/drawing/2014/main" id="{BE102A13-DA3A-49F1-B4D5-FC32FF8BD20A}"/>
              </a:ext>
            </a:extLst>
          </p:cNvPr>
          <p:cNvPicPr>
            <a:picLocks noChangeAspect="1"/>
          </p:cNvPicPr>
          <p:nvPr/>
        </p:nvPicPr>
        <p:blipFill>
          <a:blip r:embed="rId8"/>
          <a:stretch>
            <a:fillRect/>
          </a:stretch>
        </p:blipFill>
        <p:spPr>
          <a:xfrm>
            <a:off x="1189652" y="4221463"/>
            <a:ext cx="2153232" cy="492745"/>
          </a:xfrm>
          <a:prstGeom prst="rect">
            <a:avLst/>
          </a:prstGeom>
        </p:spPr>
      </p:pic>
      <p:pic>
        <p:nvPicPr>
          <p:cNvPr id="15" name="Picture 14" descr="Text&#10;&#10;Description automatically generated">
            <a:extLst>
              <a:ext uri="{FF2B5EF4-FFF2-40B4-BE49-F238E27FC236}">
                <a16:creationId xmlns:a16="http://schemas.microsoft.com/office/drawing/2014/main" id="{19F067C2-63F4-4706-94F2-17F2DD6A23AF}"/>
              </a:ext>
            </a:extLst>
          </p:cNvPr>
          <p:cNvPicPr>
            <a:picLocks noChangeAspect="1"/>
          </p:cNvPicPr>
          <p:nvPr/>
        </p:nvPicPr>
        <p:blipFill>
          <a:blip r:embed="rId9"/>
          <a:stretch>
            <a:fillRect/>
          </a:stretch>
        </p:blipFill>
        <p:spPr>
          <a:xfrm>
            <a:off x="10061295" y="3724047"/>
            <a:ext cx="749073" cy="113569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5A2D8B4-8338-4375-90AA-889883DB0FD8}"/>
              </a:ext>
            </a:extLst>
          </p:cNvPr>
          <p:cNvPicPr>
            <a:picLocks noChangeAspect="1"/>
          </p:cNvPicPr>
          <p:nvPr/>
        </p:nvPicPr>
        <p:blipFill>
          <a:blip r:embed="rId10"/>
          <a:stretch>
            <a:fillRect/>
          </a:stretch>
        </p:blipFill>
        <p:spPr>
          <a:xfrm>
            <a:off x="5346513" y="5226374"/>
            <a:ext cx="1678221" cy="607017"/>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1145F23F-02BC-4329-964F-53577727CDE1}"/>
              </a:ext>
            </a:extLst>
          </p:cNvPr>
          <p:cNvPicPr>
            <a:picLocks noChangeAspect="1"/>
          </p:cNvPicPr>
          <p:nvPr/>
        </p:nvPicPr>
        <p:blipFill>
          <a:blip r:embed="rId11"/>
          <a:stretch>
            <a:fillRect/>
          </a:stretch>
        </p:blipFill>
        <p:spPr>
          <a:xfrm>
            <a:off x="8919954" y="2296905"/>
            <a:ext cx="1890414" cy="555120"/>
          </a:xfrm>
          <a:prstGeom prst="rect">
            <a:avLst/>
          </a:prstGeom>
        </p:spPr>
      </p:pic>
      <p:pic>
        <p:nvPicPr>
          <p:cNvPr id="18" name="Picture 17" descr="Logo&#10;&#10;Description automatically generated with medium confidence">
            <a:extLst>
              <a:ext uri="{FF2B5EF4-FFF2-40B4-BE49-F238E27FC236}">
                <a16:creationId xmlns:a16="http://schemas.microsoft.com/office/drawing/2014/main" id="{DC7F3DD2-CC08-4A79-824D-B88E09497B86}"/>
              </a:ext>
            </a:extLst>
          </p:cNvPr>
          <p:cNvPicPr>
            <a:picLocks noChangeAspect="1"/>
          </p:cNvPicPr>
          <p:nvPr/>
        </p:nvPicPr>
        <p:blipFill>
          <a:blip r:embed="rId12"/>
          <a:stretch>
            <a:fillRect/>
          </a:stretch>
        </p:blipFill>
        <p:spPr>
          <a:xfrm>
            <a:off x="6573534" y="3442118"/>
            <a:ext cx="2669517" cy="563858"/>
          </a:xfrm>
          <a:prstGeom prst="rect">
            <a:avLst/>
          </a:prstGeom>
        </p:spPr>
      </p:pic>
      <p:pic>
        <p:nvPicPr>
          <p:cNvPr id="19" name="Picture 18" descr="Text&#10;&#10;Description automatically generated">
            <a:extLst>
              <a:ext uri="{FF2B5EF4-FFF2-40B4-BE49-F238E27FC236}">
                <a16:creationId xmlns:a16="http://schemas.microsoft.com/office/drawing/2014/main" id="{20E5E63D-4631-455F-8A91-AB98C9D9E926}"/>
              </a:ext>
            </a:extLst>
          </p:cNvPr>
          <p:cNvPicPr>
            <a:picLocks noChangeAspect="1"/>
          </p:cNvPicPr>
          <p:nvPr/>
        </p:nvPicPr>
        <p:blipFill>
          <a:blip r:embed="rId13"/>
          <a:stretch>
            <a:fillRect/>
          </a:stretch>
        </p:blipFill>
        <p:spPr>
          <a:xfrm>
            <a:off x="4662987" y="2098531"/>
            <a:ext cx="1593259" cy="994886"/>
          </a:xfrm>
          <a:prstGeom prst="rect">
            <a:avLst/>
          </a:prstGeom>
        </p:spPr>
      </p:pic>
      <p:pic>
        <p:nvPicPr>
          <p:cNvPr id="3" name="Picture 2" descr="A blue and yellow triangle with yellow letters&#10;&#10;Description automatically generated">
            <a:extLst>
              <a:ext uri="{FF2B5EF4-FFF2-40B4-BE49-F238E27FC236}">
                <a16:creationId xmlns:a16="http://schemas.microsoft.com/office/drawing/2014/main" id="{C9E40A81-25E8-7A6E-A625-BB2E349E6603}"/>
              </a:ext>
            </a:extLst>
          </p:cNvPr>
          <p:cNvPicPr>
            <a:picLocks noChangeAspect="1"/>
          </p:cNvPicPr>
          <p:nvPr/>
        </p:nvPicPr>
        <p:blipFill>
          <a:blip r:embed="rId14"/>
          <a:stretch>
            <a:fillRect/>
          </a:stretch>
        </p:blipFill>
        <p:spPr>
          <a:xfrm>
            <a:off x="7026950" y="2076734"/>
            <a:ext cx="1300186" cy="1038479"/>
          </a:xfrm>
          <a:prstGeom prst="rect">
            <a:avLst/>
          </a:prstGeom>
        </p:spPr>
      </p:pic>
    </p:spTree>
    <p:extLst>
      <p:ext uri="{BB962C8B-B14F-4D97-AF65-F5344CB8AC3E}">
        <p14:creationId xmlns:p14="http://schemas.microsoft.com/office/powerpoint/2010/main" val="1906415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5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375"/>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875"/>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375"/>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2875"/>
                            </p:stCondLst>
                            <p:childTnLst>
                              <p:par>
                                <p:cTn id="28" presetID="42"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par>
                          <p:cTn id="33" fill="hold">
                            <p:stCondLst>
                              <p:cond delay="3375"/>
                            </p:stCondLst>
                            <p:childTnLst>
                              <p:par>
                                <p:cTn id="34" presetID="42"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childTnLst>
                          </p:cTn>
                        </p:par>
                        <p:par>
                          <p:cTn id="39" fill="hold">
                            <p:stCondLst>
                              <p:cond delay="3875"/>
                            </p:stCondLst>
                            <p:childTnLst>
                              <p:par>
                                <p:cTn id="40" presetID="42"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anim calcmode="lin" valueType="num">
                                      <p:cBhvr>
                                        <p:cTn id="43" dur="500" fill="hold"/>
                                        <p:tgtEl>
                                          <p:spTgt spid="12"/>
                                        </p:tgtEl>
                                        <p:attrNameLst>
                                          <p:attrName>ppt_x</p:attrName>
                                        </p:attrNameLst>
                                      </p:cBhvr>
                                      <p:tavLst>
                                        <p:tav tm="0">
                                          <p:val>
                                            <p:strVal val="#ppt_x"/>
                                          </p:val>
                                        </p:tav>
                                        <p:tav tm="100000">
                                          <p:val>
                                            <p:strVal val="#ppt_x"/>
                                          </p:val>
                                        </p:tav>
                                      </p:tavLst>
                                    </p:anim>
                                    <p:anim calcmode="lin" valueType="num">
                                      <p:cBhvr>
                                        <p:cTn id="44" dur="500" fill="hold"/>
                                        <p:tgtEl>
                                          <p:spTgt spid="12"/>
                                        </p:tgtEl>
                                        <p:attrNameLst>
                                          <p:attrName>ppt_y</p:attrName>
                                        </p:attrNameLst>
                                      </p:cBhvr>
                                      <p:tavLst>
                                        <p:tav tm="0">
                                          <p:val>
                                            <p:strVal val="#ppt_y+.1"/>
                                          </p:val>
                                        </p:tav>
                                        <p:tav tm="100000">
                                          <p:val>
                                            <p:strVal val="#ppt_y"/>
                                          </p:val>
                                        </p:tav>
                                      </p:tavLst>
                                    </p:anim>
                                  </p:childTnLst>
                                </p:cTn>
                              </p:par>
                            </p:childTnLst>
                          </p:cTn>
                        </p:par>
                        <p:par>
                          <p:cTn id="45" fill="hold">
                            <p:stCondLst>
                              <p:cond delay="4375"/>
                            </p:stCondLst>
                            <p:childTnLst>
                              <p:par>
                                <p:cTn id="46" presetID="42"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strVal val="#ppt_x"/>
                                          </p:val>
                                        </p:tav>
                                        <p:tav tm="100000">
                                          <p:val>
                                            <p:strVal val="#ppt_x"/>
                                          </p:val>
                                        </p:tav>
                                      </p:tavLst>
                                    </p:anim>
                                    <p:anim calcmode="lin" valueType="num">
                                      <p:cBhvr>
                                        <p:cTn id="50" dur="500" fill="hold"/>
                                        <p:tgtEl>
                                          <p:spTgt spid="14"/>
                                        </p:tgtEl>
                                        <p:attrNameLst>
                                          <p:attrName>ppt_y</p:attrName>
                                        </p:attrNameLst>
                                      </p:cBhvr>
                                      <p:tavLst>
                                        <p:tav tm="0">
                                          <p:val>
                                            <p:strVal val="#ppt_y+.1"/>
                                          </p:val>
                                        </p:tav>
                                        <p:tav tm="100000">
                                          <p:val>
                                            <p:strVal val="#ppt_y"/>
                                          </p:val>
                                        </p:tav>
                                      </p:tavLst>
                                    </p:anim>
                                  </p:childTnLst>
                                </p:cTn>
                              </p:par>
                            </p:childTnLst>
                          </p:cTn>
                        </p:par>
                        <p:par>
                          <p:cTn id="51" fill="hold">
                            <p:stCondLst>
                              <p:cond delay="4875"/>
                            </p:stCondLst>
                            <p:childTnLst>
                              <p:par>
                                <p:cTn id="52" presetID="42"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anim calcmode="lin" valueType="num">
                                      <p:cBhvr>
                                        <p:cTn id="55" dur="500" fill="hold"/>
                                        <p:tgtEl>
                                          <p:spTgt spid="15"/>
                                        </p:tgtEl>
                                        <p:attrNameLst>
                                          <p:attrName>ppt_x</p:attrName>
                                        </p:attrNameLst>
                                      </p:cBhvr>
                                      <p:tavLst>
                                        <p:tav tm="0">
                                          <p:val>
                                            <p:strVal val="#ppt_x"/>
                                          </p:val>
                                        </p:tav>
                                        <p:tav tm="100000">
                                          <p:val>
                                            <p:strVal val="#ppt_x"/>
                                          </p:val>
                                        </p:tav>
                                      </p:tavLst>
                                    </p:anim>
                                    <p:anim calcmode="lin" valueType="num">
                                      <p:cBhvr>
                                        <p:cTn id="56" dur="500" fill="hold"/>
                                        <p:tgtEl>
                                          <p:spTgt spid="15"/>
                                        </p:tgtEl>
                                        <p:attrNameLst>
                                          <p:attrName>ppt_y</p:attrName>
                                        </p:attrNameLst>
                                      </p:cBhvr>
                                      <p:tavLst>
                                        <p:tav tm="0">
                                          <p:val>
                                            <p:strVal val="#ppt_y+.1"/>
                                          </p:val>
                                        </p:tav>
                                        <p:tav tm="100000">
                                          <p:val>
                                            <p:strVal val="#ppt_y"/>
                                          </p:val>
                                        </p:tav>
                                      </p:tavLst>
                                    </p:anim>
                                  </p:childTnLst>
                                </p:cTn>
                              </p:par>
                            </p:childTnLst>
                          </p:cTn>
                        </p:par>
                        <p:par>
                          <p:cTn id="57" fill="hold">
                            <p:stCondLst>
                              <p:cond delay="5375"/>
                            </p:stCondLst>
                            <p:childTnLst>
                              <p:par>
                                <p:cTn id="58" presetID="42"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anim calcmode="lin" valueType="num">
                                      <p:cBhvr>
                                        <p:cTn id="61" dur="500" fill="hold"/>
                                        <p:tgtEl>
                                          <p:spTgt spid="16"/>
                                        </p:tgtEl>
                                        <p:attrNameLst>
                                          <p:attrName>ppt_x</p:attrName>
                                        </p:attrNameLst>
                                      </p:cBhvr>
                                      <p:tavLst>
                                        <p:tav tm="0">
                                          <p:val>
                                            <p:strVal val="#ppt_x"/>
                                          </p:val>
                                        </p:tav>
                                        <p:tav tm="100000">
                                          <p:val>
                                            <p:strVal val="#ppt_x"/>
                                          </p:val>
                                        </p:tav>
                                      </p:tavLst>
                                    </p:anim>
                                    <p:anim calcmode="lin" valueType="num">
                                      <p:cBhvr>
                                        <p:cTn id="62" dur="500" fill="hold"/>
                                        <p:tgtEl>
                                          <p:spTgt spid="16"/>
                                        </p:tgtEl>
                                        <p:attrNameLst>
                                          <p:attrName>ppt_y</p:attrName>
                                        </p:attrNameLst>
                                      </p:cBhvr>
                                      <p:tavLst>
                                        <p:tav tm="0">
                                          <p:val>
                                            <p:strVal val="#ppt_y+.1"/>
                                          </p:val>
                                        </p:tav>
                                        <p:tav tm="100000">
                                          <p:val>
                                            <p:strVal val="#ppt_y"/>
                                          </p:val>
                                        </p:tav>
                                      </p:tavLst>
                                    </p:anim>
                                  </p:childTnLst>
                                </p:cTn>
                              </p:par>
                            </p:childTnLst>
                          </p:cTn>
                        </p:par>
                        <p:par>
                          <p:cTn id="63" fill="hold">
                            <p:stCondLst>
                              <p:cond delay="5875"/>
                            </p:stCondLst>
                            <p:childTnLst>
                              <p:par>
                                <p:cTn id="64" presetID="42" presetClass="entr" presetSubtype="0"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anim calcmode="lin" valueType="num">
                                      <p:cBhvr>
                                        <p:cTn id="67" dur="500" fill="hold"/>
                                        <p:tgtEl>
                                          <p:spTgt spid="17"/>
                                        </p:tgtEl>
                                        <p:attrNameLst>
                                          <p:attrName>ppt_x</p:attrName>
                                        </p:attrNameLst>
                                      </p:cBhvr>
                                      <p:tavLst>
                                        <p:tav tm="0">
                                          <p:val>
                                            <p:strVal val="#ppt_x"/>
                                          </p:val>
                                        </p:tav>
                                        <p:tav tm="100000">
                                          <p:val>
                                            <p:strVal val="#ppt_x"/>
                                          </p:val>
                                        </p:tav>
                                      </p:tavLst>
                                    </p:anim>
                                    <p:anim calcmode="lin" valueType="num">
                                      <p:cBhvr>
                                        <p:cTn id="68" dur="500" fill="hold"/>
                                        <p:tgtEl>
                                          <p:spTgt spid="17"/>
                                        </p:tgtEl>
                                        <p:attrNameLst>
                                          <p:attrName>ppt_y</p:attrName>
                                        </p:attrNameLst>
                                      </p:cBhvr>
                                      <p:tavLst>
                                        <p:tav tm="0">
                                          <p:val>
                                            <p:strVal val="#ppt_y+.1"/>
                                          </p:val>
                                        </p:tav>
                                        <p:tav tm="100000">
                                          <p:val>
                                            <p:strVal val="#ppt_y"/>
                                          </p:val>
                                        </p:tav>
                                      </p:tavLst>
                                    </p:anim>
                                  </p:childTnLst>
                                </p:cTn>
                              </p:par>
                            </p:childTnLst>
                          </p:cTn>
                        </p:par>
                        <p:par>
                          <p:cTn id="69" fill="hold">
                            <p:stCondLst>
                              <p:cond delay="6375"/>
                            </p:stCondLst>
                            <p:childTnLst>
                              <p:par>
                                <p:cTn id="70" presetID="42" presetClass="entr" presetSubtype="0"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anim calcmode="lin" valueType="num">
                                      <p:cBhvr>
                                        <p:cTn id="73" dur="500" fill="hold"/>
                                        <p:tgtEl>
                                          <p:spTgt spid="18"/>
                                        </p:tgtEl>
                                        <p:attrNameLst>
                                          <p:attrName>ppt_x</p:attrName>
                                        </p:attrNameLst>
                                      </p:cBhvr>
                                      <p:tavLst>
                                        <p:tav tm="0">
                                          <p:val>
                                            <p:strVal val="#ppt_x"/>
                                          </p:val>
                                        </p:tav>
                                        <p:tav tm="100000">
                                          <p:val>
                                            <p:strVal val="#ppt_x"/>
                                          </p:val>
                                        </p:tav>
                                      </p:tavLst>
                                    </p:anim>
                                    <p:anim calcmode="lin" valueType="num">
                                      <p:cBhvr>
                                        <p:cTn id="74" dur="500" fill="hold"/>
                                        <p:tgtEl>
                                          <p:spTgt spid="18"/>
                                        </p:tgtEl>
                                        <p:attrNameLst>
                                          <p:attrName>ppt_y</p:attrName>
                                        </p:attrNameLst>
                                      </p:cBhvr>
                                      <p:tavLst>
                                        <p:tav tm="0">
                                          <p:val>
                                            <p:strVal val="#ppt_y+.1"/>
                                          </p:val>
                                        </p:tav>
                                        <p:tav tm="100000">
                                          <p:val>
                                            <p:strVal val="#ppt_y"/>
                                          </p:val>
                                        </p:tav>
                                      </p:tavLst>
                                    </p:anim>
                                  </p:childTnLst>
                                </p:cTn>
                              </p:par>
                            </p:childTnLst>
                          </p:cTn>
                        </p:par>
                        <p:par>
                          <p:cTn id="75" fill="hold">
                            <p:stCondLst>
                              <p:cond delay="6875"/>
                            </p:stCondLst>
                            <p:childTnLst>
                              <p:par>
                                <p:cTn id="76" presetID="42" presetClass="entr" presetSubtype="0" fill="hold" nodeType="after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anim calcmode="lin" valueType="num">
                                      <p:cBhvr>
                                        <p:cTn id="79" dur="500" fill="hold"/>
                                        <p:tgtEl>
                                          <p:spTgt spid="19"/>
                                        </p:tgtEl>
                                        <p:attrNameLst>
                                          <p:attrName>ppt_x</p:attrName>
                                        </p:attrNameLst>
                                      </p:cBhvr>
                                      <p:tavLst>
                                        <p:tav tm="0">
                                          <p:val>
                                            <p:strVal val="#ppt_x"/>
                                          </p:val>
                                        </p:tav>
                                        <p:tav tm="100000">
                                          <p:val>
                                            <p:strVal val="#ppt_x"/>
                                          </p:val>
                                        </p:tav>
                                      </p:tavLst>
                                    </p:anim>
                                    <p:anim calcmode="lin" valueType="num">
                                      <p:cBhvr>
                                        <p:cTn id="8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9CB27-980C-4152-A73A-093C5584D2BA}"/>
              </a:ext>
            </a:extLst>
          </p:cNvPr>
          <p:cNvSpPr txBox="1"/>
          <p:nvPr/>
        </p:nvSpPr>
        <p:spPr>
          <a:xfrm>
            <a:off x="2419844" y="620679"/>
            <a:ext cx="2558885" cy="6196568"/>
          </a:xfrm>
          <a:prstGeom prst="rect">
            <a:avLst/>
          </a:prstGeom>
          <a:noFill/>
        </p:spPr>
        <p:txBody>
          <a:bodyPr wrap="square">
            <a:spAutoFit/>
          </a:bodyPr>
          <a:lstStyle/>
          <a:p>
            <a:r>
              <a:rPr lang="en-US" sz="1400" baseline="30000" dirty="0"/>
              <a:t>1320 Belknap, LLC</a:t>
            </a:r>
          </a:p>
          <a:p>
            <a:r>
              <a:rPr lang="en-US" sz="1400" baseline="30000" dirty="0"/>
              <a:t>A1 Movers</a:t>
            </a:r>
          </a:p>
          <a:p>
            <a:r>
              <a:rPr lang="en-US" sz="1400" baseline="30000" dirty="0"/>
              <a:t>A2D2</a:t>
            </a:r>
          </a:p>
          <a:p>
            <a:r>
              <a:rPr lang="en-US" sz="1400" baseline="30000" dirty="0"/>
              <a:t>Align Yoga</a:t>
            </a:r>
          </a:p>
          <a:p>
            <a:r>
              <a:rPr lang="en-US" sz="1400" baseline="30000" dirty="0"/>
              <a:t>Anderson &amp; Hammack Construction</a:t>
            </a:r>
          </a:p>
          <a:p>
            <a:r>
              <a:rPr lang="en-US" sz="1400" baseline="30000" dirty="0"/>
              <a:t>Arco Coffee Company</a:t>
            </a:r>
          </a:p>
          <a:p>
            <a:r>
              <a:rPr lang="en-US" sz="1400" baseline="30000" dirty="0"/>
              <a:t>Arrow Manufacturing</a:t>
            </a:r>
          </a:p>
          <a:p>
            <a:r>
              <a:rPr lang="en-US" sz="1400" baseline="30000" dirty="0"/>
              <a:t>Arrowhead Printing</a:t>
            </a:r>
            <a:br>
              <a:rPr lang="en-US" sz="1400" baseline="30000" dirty="0"/>
            </a:br>
            <a:r>
              <a:rPr lang="en-US" sz="1400" baseline="30000" dirty="0"/>
              <a:t>Artistic Florals by Leslie</a:t>
            </a:r>
            <a:br>
              <a:rPr lang="en-US" sz="1400" baseline="30000" dirty="0"/>
            </a:br>
            <a:r>
              <a:rPr lang="en-US" sz="1400" baseline="30000" dirty="0"/>
              <a:t>Barkers Island Inn</a:t>
            </a:r>
          </a:p>
          <a:p>
            <a:r>
              <a:rPr lang="en-US" sz="1400" baseline="30000" dirty="0"/>
              <a:t>Belknap Liquor &amp; Lounge</a:t>
            </a:r>
          </a:p>
          <a:p>
            <a:r>
              <a:rPr lang="en-US" sz="1400" baseline="30000" dirty="0"/>
              <a:t>Belknap Plumbing &amp; Heating Co.</a:t>
            </a:r>
          </a:p>
          <a:p>
            <a:r>
              <a:rPr lang="en-US" sz="1400" baseline="30000" dirty="0"/>
              <a:t>Bell Bank</a:t>
            </a:r>
          </a:p>
          <a:p>
            <a:r>
              <a:rPr lang="en-US" sz="1400" baseline="30000" dirty="0"/>
              <a:t>Benna Auto Center</a:t>
            </a:r>
          </a:p>
          <a:p>
            <a:r>
              <a:rPr lang="en-US" sz="1400" baseline="30000" dirty="0"/>
              <a:t>Big Apple Bagel</a:t>
            </a:r>
          </a:p>
          <a:p>
            <a:r>
              <a:rPr lang="en-US" sz="1400" baseline="30000" dirty="0"/>
              <a:t>Brad Theien Appraisals &amp; Consulting</a:t>
            </a:r>
          </a:p>
          <a:p>
            <a:r>
              <a:rPr lang="en-US" sz="1400" baseline="30000" dirty="0"/>
              <a:t>Call Center Resources</a:t>
            </a:r>
          </a:p>
          <a:p>
            <a:r>
              <a:rPr lang="en-US" sz="1400" baseline="30000" dirty="0"/>
              <a:t>Campbell Lumber</a:t>
            </a:r>
            <a:br>
              <a:rPr lang="en-US" sz="1400" baseline="30000" dirty="0"/>
            </a:br>
            <a:r>
              <a:rPr lang="en-US" sz="1400" baseline="30000" dirty="0"/>
              <a:t>Catholic Charities Bureau-Housing</a:t>
            </a:r>
          </a:p>
          <a:p>
            <a:r>
              <a:rPr lang="en-US" sz="1400" baseline="30000" dirty="0"/>
              <a:t>Central Sheet Metal Works Inc.</a:t>
            </a:r>
          </a:p>
          <a:p>
            <a:r>
              <a:rPr lang="en-US" sz="1400" baseline="30000" dirty="0"/>
              <a:t>Centricity Credit Union Superior</a:t>
            </a:r>
          </a:p>
          <a:p>
            <a:r>
              <a:rPr lang="en-US" sz="1400" baseline="30000" dirty="0"/>
              <a:t>Challenge Center</a:t>
            </a:r>
            <a:br>
              <a:rPr lang="en-US" sz="1400" baseline="30000" dirty="0"/>
            </a:br>
            <a:r>
              <a:rPr lang="en-US" sz="1400" baseline="30000" dirty="0"/>
              <a:t>Chippewa Valley Bank</a:t>
            </a:r>
          </a:p>
          <a:p>
            <a:r>
              <a:rPr lang="en-US" sz="1400" baseline="30000" dirty="0"/>
              <a:t>Coordinated Business Systems</a:t>
            </a:r>
          </a:p>
          <a:p>
            <a:r>
              <a:rPr lang="en-US" sz="1400" baseline="30000" dirty="0"/>
              <a:t>Core Landscaping</a:t>
            </a:r>
          </a:p>
          <a:p>
            <a:r>
              <a:rPr lang="en-US" sz="1400" baseline="30000" dirty="0"/>
              <a:t>Creative Cats</a:t>
            </a:r>
          </a:p>
          <a:p>
            <a:r>
              <a:rPr lang="en-US" sz="1400" baseline="30000" dirty="0"/>
              <a:t>Dahlberg Light &amp; Power</a:t>
            </a:r>
          </a:p>
          <a:p>
            <a:r>
              <a:rPr lang="en-US" sz="1400" baseline="30000" dirty="0"/>
              <a:t>discoverpc.NET</a:t>
            </a:r>
          </a:p>
          <a:p>
            <a:r>
              <a:rPr lang="en-US" sz="1400" baseline="30000" dirty="0"/>
              <a:t>DMB Morales, LLC</a:t>
            </a:r>
          </a:p>
          <a:p>
            <a:r>
              <a:rPr lang="en-US" sz="1400" baseline="30000" dirty="0"/>
              <a:t>Dorfman Company</a:t>
            </a:r>
            <a:br>
              <a:rPr lang="en-US" sz="1400" baseline="30000" dirty="0"/>
            </a:br>
            <a:r>
              <a:rPr lang="en-US" sz="1400" baseline="30000" dirty="0"/>
              <a:t>Downs Funeral Home</a:t>
            </a:r>
            <a:br>
              <a:rPr lang="en-US" sz="1400" baseline="30000" dirty="0"/>
            </a:br>
            <a:r>
              <a:rPr lang="en-US" sz="1400" baseline="30000" dirty="0"/>
              <a:t>DSC Communications</a:t>
            </a:r>
          </a:p>
          <a:p>
            <a:r>
              <a:rPr lang="en-US" sz="1400" baseline="30000" dirty="0"/>
              <a:t>Duluth Airport Authority</a:t>
            </a:r>
          </a:p>
          <a:p>
            <a:r>
              <a:rPr lang="en-US" sz="1400" baseline="30000" dirty="0"/>
              <a:t>Duluth Seaway Port Authority</a:t>
            </a:r>
            <a:br>
              <a:rPr lang="en-US" sz="1400" baseline="30000" dirty="0"/>
            </a:br>
            <a:r>
              <a:rPr lang="en-US" sz="1400" baseline="30000" dirty="0"/>
              <a:t>Earth Rider Brewery/Cedar Lounge</a:t>
            </a:r>
          </a:p>
          <a:p>
            <a:r>
              <a:rPr lang="en-US" sz="1400" baseline="30000" dirty="0"/>
              <a:t>Embark Supported Employment</a:t>
            </a:r>
          </a:p>
          <a:p>
            <a:r>
              <a:rPr lang="en-US" sz="1400" baseline="30000" dirty="0"/>
              <a:t>Encore Events &amp; Party Express</a:t>
            </a:r>
          </a:p>
          <a:p>
            <a:r>
              <a:rPr lang="en-US" sz="1400" baseline="30000" dirty="0"/>
              <a:t>Entrepreneur Fund</a:t>
            </a:r>
          </a:p>
          <a:p>
            <a:r>
              <a:rPr lang="en-US" sz="1400" baseline="30000" dirty="0"/>
              <a:t>Enviro Tech Services, Inc.</a:t>
            </a:r>
            <a:br>
              <a:rPr lang="en-US" sz="1400" baseline="30000" dirty="0"/>
            </a:br>
            <a:r>
              <a:rPr lang="en-US" sz="1400" baseline="30000" dirty="0"/>
              <a:t>Environmental Consulting &amp; Testing, Inc.</a:t>
            </a:r>
          </a:p>
          <a:p>
            <a:br>
              <a:rPr lang="en-US" sz="1400" baseline="30000" dirty="0"/>
            </a:br>
            <a:endParaRPr lang="en-US" sz="1400" b="1" dirty="0">
              <a:solidFill>
                <a:srgbClr val="7030A0"/>
              </a:solidFill>
            </a:endParaRPr>
          </a:p>
        </p:txBody>
      </p:sp>
      <p:sp>
        <p:nvSpPr>
          <p:cNvPr id="5" name="TextBox 4">
            <a:extLst>
              <a:ext uri="{FF2B5EF4-FFF2-40B4-BE49-F238E27FC236}">
                <a16:creationId xmlns:a16="http://schemas.microsoft.com/office/drawing/2014/main" id="{63C61644-7540-4870-902D-0ACEC7DF82C1}"/>
              </a:ext>
            </a:extLst>
          </p:cNvPr>
          <p:cNvSpPr txBox="1"/>
          <p:nvPr/>
        </p:nvSpPr>
        <p:spPr>
          <a:xfrm>
            <a:off x="5406796" y="621564"/>
            <a:ext cx="3279648" cy="6196568"/>
          </a:xfrm>
          <a:prstGeom prst="rect">
            <a:avLst/>
          </a:prstGeom>
          <a:noFill/>
        </p:spPr>
        <p:txBody>
          <a:bodyPr wrap="square">
            <a:spAutoFit/>
          </a:bodyPr>
          <a:lstStyle/>
          <a:p>
            <a:r>
              <a:rPr lang="en-US" sz="1400" baseline="30000" dirty="0"/>
              <a:t>Esterbrooks, Scott, Signorelli, Peterson,  </a:t>
            </a:r>
            <a:br>
              <a:rPr lang="en-US" sz="1400" baseline="30000" dirty="0"/>
            </a:br>
            <a:r>
              <a:rPr lang="en-US" sz="1400" baseline="30000" dirty="0"/>
              <a:t>   Smithson, LTD</a:t>
            </a:r>
          </a:p>
          <a:p>
            <a:r>
              <a:rPr lang="en-US" sz="1400" baseline="30000" dirty="0"/>
              <a:t>Field &amp; Connolly LTD</a:t>
            </a:r>
          </a:p>
          <a:p>
            <a:r>
              <a:rPr lang="en-US" sz="1400" baseline="30000" dirty="0"/>
              <a:t>Fiero Aero, LLC</a:t>
            </a:r>
          </a:p>
          <a:p>
            <a:r>
              <a:rPr lang="en-US" sz="1400" baseline="30000" dirty="0"/>
              <a:t>Financial Recovery Services, Inc.</a:t>
            </a:r>
          </a:p>
          <a:p>
            <a:r>
              <a:rPr lang="en-US" sz="1400" baseline="30000" dirty="0"/>
              <a:t>Frandsen Bank &amp; Trust</a:t>
            </a:r>
          </a:p>
          <a:p>
            <a:r>
              <a:rPr lang="en-US" sz="1400" baseline="30000" dirty="0"/>
              <a:t>Fraser Industries LLC</a:t>
            </a:r>
          </a:p>
          <a:p>
            <a:r>
              <a:rPr lang="en-US" sz="1400" baseline="30000" dirty="0"/>
              <a:t>Fritsche Haskins Enterprise </a:t>
            </a:r>
          </a:p>
          <a:p>
            <a:r>
              <a:rPr lang="en-US" sz="1400" baseline="30000" dirty="0"/>
              <a:t>Fryberger, Buchanan, Smith, and Frederick</a:t>
            </a:r>
          </a:p>
          <a:p>
            <a:r>
              <a:rPr lang="en-US" sz="1400" baseline="30000" dirty="0"/>
              <a:t>Great Lakes Office Solutions</a:t>
            </a:r>
          </a:p>
          <a:p>
            <a:r>
              <a:rPr lang="en-US" sz="1400" baseline="30000" dirty="0"/>
              <a:t>Greg Follmer Commercial Real Estate</a:t>
            </a:r>
          </a:p>
          <a:p>
            <a:r>
              <a:rPr lang="en-US" sz="1400" baseline="30000" dirty="0"/>
              <a:t>Guardian Pest Control Solutions</a:t>
            </a:r>
          </a:p>
          <a:p>
            <a:r>
              <a:rPr lang="en-US" sz="1400" baseline="30000" dirty="0"/>
              <a:t>Hammond Liquors</a:t>
            </a:r>
          </a:p>
          <a:p>
            <a:r>
              <a:rPr lang="en-US" sz="1400" baseline="30000" dirty="0"/>
              <a:t>Hill Creek Marketing</a:t>
            </a:r>
          </a:p>
          <a:p>
            <a:r>
              <a:rPr lang="en-US" sz="1400" baseline="30000" dirty="0"/>
              <a:t>Holden Insurance</a:t>
            </a:r>
          </a:p>
          <a:p>
            <a:r>
              <a:rPr lang="en-US" sz="1400" baseline="30000" dirty="0"/>
              <a:t>Holiday Inn Express &amp; Suites</a:t>
            </a:r>
          </a:p>
          <a:p>
            <a:r>
              <a:rPr lang="en-US" sz="1400" baseline="30000" dirty="0"/>
              <a:t>IHS Door Company</a:t>
            </a:r>
          </a:p>
          <a:p>
            <a:r>
              <a:rPr lang="en-US" sz="1400" baseline="30000" dirty="0"/>
              <a:t>In Response Gaming</a:t>
            </a:r>
          </a:p>
          <a:p>
            <a:r>
              <a:rPr lang="en-US" sz="1400" baseline="30000" dirty="0"/>
              <a:t>J B Building, LLC</a:t>
            </a:r>
          </a:p>
          <a:p>
            <a:r>
              <a:rPr lang="en-US" sz="1400" baseline="30000" dirty="0"/>
              <a:t>J R Jensen Construction</a:t>
            </a:r>
          </a:p>
          <a:p>
            <a:r>
              <a:rPr lang="en-US" sz="1400" baseline="30000" dirty="0"/>
              <a:t>JCC Services</a:t>
            </a:r>
          </a:p>
          <a:p>
            <a:r>
              <a:rPr lang="en-US" sz="1400" baseline="30000" dirty="0"/>
              <a:t>Jeff Foster Trucking</a:t>
            </a:r>
          </a:p>
          <a:p>
            <a:r>
              <a:rPr lang="en-US" sz="1400" baseline="30000" dirty="0"/>
              <a:t>Johnson Insurance Consultants</a:t>
            </a:r>
          </a:p>
          <a:p>
            <a:r>
              <a:rPr lang="en-US" sz="1400" baseline="30000" dirty="0"/>
              <a:t>Kari Toyota</a:t>
            </a:r>
            <a:br>
              <a:rPr lang="en-US" sz="1400" baseline="30000" dirty="0"/>
            </a:br>
            <a:r>
              <a:rPr lang="en-US" sz="1400" baseline="30000" dirty="0"/>
              <a:t>Keyport of Superior</a:t>
            </a:r>
          </a:p>
          <a:p>
            <a:r>
              <a:rPr lang="en-US" sz="1400" baseline="30000" dirty="0"/>
              <a:t>Kyle J </a:t>
            </a:r>
            <a:r>
              <a:rPr lang="en-US" sz="1400" baseline="30000" dirty="0" err="1"/>
              <a:t>Chmielecki</a:t>
            </a:r>
            <a:r>
              <a:rPr lang="en-US" sz="1400" baseline="30000" dirty="0"/>
              <a:t>/AFLAC</a:t>
            </a:r>
          </a:p>
          <a:p>
            <a:r>
              <a:rPr lang="en-US" sz="1400" baseline="30000" dirty="0"/>
              <a:t>Ledin, Olson &amp; Cockerham</a:t>
            </a:r>
          </a:p>
          <a:p>
            <a:r>
              <a:rPr lang="en-US" sz="1400" baseline="30000" dirty="0"/>
              <a:t>Mariner Business Center</a:t>
            </a:r>
          </a:p>
          <a:p>
            <a:r>
              <a:rPr lang="en-US" sz="1400" baseline="30000" dirty="0"/>
              <a:t>Market Beautiful</a:t>
            </a:r>
            <a:br>
              <a:rPr lang="en-US" sz="1400" baseline="30000" dirty="0"/>
            </a:br>
            <a:r>
              <a:rPr lang="en-US" sz="1400" baseline="30000" dirty="0"/>
              <a:t>Mediqwest Insurance</a:t>
            </a:r>
          </a:p>
          <a:p>
            <a:r>
              <a:rPr lang="en-US" sz="1400" baseline="30000" dirty="0"/>
              <a:t>Nelson Oil Enterprises</a:t>
            </a:r>
            <a:br>
              <a:rPr lang="en-US" sz="1400" baseline="30000" dirty="0"/>
            </a:br>
            <a:r>
              <a:rPr lang="en-US" sz="1400" baseline="30000" dirty="0"/>
              <a:t>Nextera Communications, LLC</a:t>
            </a:r>
          </a:p>
          <a:p>
            <a:r>
              <a:rPr lang="en-US" sz="1400" baseline="30000" dirty="0"/>
              <a:t>Nick Korhonen American Family Insurance</a:t>
            </a:r>
          </a:p>
          <a:p>
            <a:r>
              <a:rPr lang="en-US" sz="1400" baseline="30000" dirty="0"/>
              <a:t>North Bay Trading Company</a:t>
            </a:r>
          </a:p>
          <a:p>
            <a:r>
              <a:rPr lang="en-US" sz="1400" baseline="30000" dirty="0"/>
              <a:t>North Shore Bank</a:t>
            </a:r>
          </a:p>
          <a:p>
            <a:r>
              <a:rPr lang="en-US" sz="1400" baseline="30000" dirty="0"/>
              <a:t>Northland Financial Planning Services, LLC</a:t>
            </a:r>
            <a:br>
              <a:rPr lang="en-US" sz="1400" baseline="30000" dirty="0"/>
            </a:br>
            <a:r>
              <a:rPr lang="en-US" sz="1400" baseline="30000" dirty="0"/>
              <a:t>Northland Foods, Inc.</a:t>
            </a:r>
          </a:p>
          <a:p>
            <a:r>
              <a:rPr lang="en-US" sz="1400" baseline="30000" dirty="0"/>
              <a:t>Northspan Group, Inc.</a:t>
            </a:r>
          </a:p>
          <a:p>
            <a:r>
              <a:rPr lang="en-US" sz="1400" baseline="30000" dirty="0"/>
              <a:t>Northwest Outlet</a:t>
            </a:r>
            <a:br>
              <a:rPr lang="en-US" sz="1400" baseline="30000" dirty="0"/>
            </a:br>
            <a:r>
              <a:rPr lang="en-US" sz="1400" baseline="30000" dirty="0"/>
              <a:t>Northwest Regional Planning Commission</a:t>
            </a:r>
          </a:p>
          <a:p>
            <a:r>
              <a:rPr lang="en-US" sz="1400" baseline="30000" dirty="0"/>
              <a:t>Northwood Technical College</a:t>
            </a:r>
          </a:p>
        </p:txBody>
      </p:sp>
      <p:sp>
        <p:nvSpPr>
          <p:cNvPr id="7" name="TextBox 6">
            <a:extLst>
              <a:ext uri="{FF2B5EF4-FFF2-40B4-BE49-F238E27FC236}">
                <a16:creationId xmlns:a16="http://schemas.microsoft.com/office/drawing/2014/main" id="{FFEF9CC0-300C-45B2-8676-2200EFF3E34F}"/>
              </a:ext>
            </a:extLst>
          </p:cNvPr>
          <p:cNvSpPr txBox="1"/>
          <p:nvPr/>
        </p:nvSpPr>
        <p:spPr>
          <a:xfrm>
            <a:off x="8733508" y="638766"/>
            <a:ext cx="2620292" cy="5981125"/>
          </a:xfrm>
          <a:prstGeom prst="rect">
            <a:avLst/>
          </a:prstGeom>
          <a:noFill/>
        </p:spPr>
        <p:txBody>
          <a:bodyPr wrap="square">
            <a:spAutoFit/>
          </a:bodyPr>
          <a:lstStyle/>
          <a:p>
            <a:r>
              <a:rPr lang="en-US" sz="1400" baseline="30000" dirty="0"/>
              <a:t>P&amp;R Properties</a:t>
            </a:r>
          </a:p>
          <a:p>
            <a:r>
              <a:rPr lang="en-US" sz="1400" baseline="30000" dirty="0"/>
              <a:t>Paul Davis Restoration</a:t>
            </a:r>
          </a:p>
          <a:p>
            <a:r>
              <a:rPr lang="en-US" sz="1400" baseline="30000" dirty="0"/>
              <a:t>Positively Superior, LLC</a:t>
            </a:r>
          </a:p>
          <a:p>
            <a:r>
              <a:rPr lang="en-US" sz="1400" baseline="30000" dirty="0"/>
              <a:t>Pottery Burn</a:t>
            </a:r>
          </a:p>
          <a:p>
            <a:r>
              <a:rPr lang="en-US" sz="1400" baseline="30000" dirty="0"/>
              <a:t>Professional Portable X-Ray</a:t>
            </a:r>
          </a:p>
          <a:p>
            <a:r>
              <a:rPr lang="en-US" sz="1400" baseline="30000" dirty="0"/>
              <a:t>Randy’s Carpet Cleaning, LLC</a:t>
            </a:r>
          </a:p>
          <a:p>
            <a:r>
              <a:rPr lang="en-US" sz="1400" baseline="30000" dirty="0"/>
              <a:t>Rascals</a:t>
            </a:r>
          </a:p>
          <a:p>
            <a:r>
              <a:rPr lang="en-US" sz="1400" baseline="30000" dirty="0"/>
              <a:t>Rooted in Wellness</a:t>
            </a:r>
          </a:p>
          <a:p>
            <a:r>
              <a:rPr lang="en-US" sz="1400" baseline="30000" dirty="0"/>
              <a:t>Sailboats, Inc.</a:t>
            </a:r>
          </a:p>
          <a:p>
            <a:r>
              <a:rPr lang="en-US" sz="1400" baseline="30000" dirty="0"/>
              <a:t>Sanco Supply, Inc.</a:t>
            </a:r>
          </a:p>
          <a:p>
            <a:r>
              <a:rPr lang="en-US" sz="1400" baseline="30000" dirty="0"/>
              <a:t>Saratoga Liquor Company</a:t>
            </a:r>
            <a:br>
              <a:rPr lang="en-US" sz="1400" baseline="30000" dirty="0"/>
            </a:br>
            <a:r>
              <a:rPr lang="en-US" sz="1400" baseline="30000" dirty="0"/>
              <a:t>School District of Superior</a:t>
            </a:r>
          </a:p>
          <a:p>
            <a:r>
              <a:rPr lang="en-US" sz="1400" baseline="30000" dirty="0"/>
              <a:t>Screen Graphic/Uniform Connection</a:t>
            </a:r>
          </a:p>
          <a:p>
            <a:r>
              <a:rPr lang="en-US" sz="1400" baseline="30000" dirty="0"/>
              <a:t>Sportsman’s Marketing, Inc.</a:t>
            </a:r>
          </a:p>
          <a:p>
            <a:r>
              <a:rPr lang="en-US" sz="1400" baseline="30000" dirty="0"/>
              <a:t>Stormwerkz Corporation</a:t>
            </a:r>
            <a:br>
              <a:rPr lang="en-US" sz="1400" baseline="30000" dirty="0"/>
            </a:br>
            <a:r>
              <a:rPr lang="en-US" sz="1400" baseline="30000" dirty="0"/>
              <a:t>Strength Factory</a:t>
            </a:r>
            <a:br>
              <a:rPr lang="en-US" sz="1400" baseline="30000" dirty="0"/>
            </a:br>
            <a:r>
              <a:rPr lang="en-US" sz="1400" baseline="30000" dirty="0"/>
              <a:t>Superior Business Center</a:t>
            </a:r>
            <a:br>
              <a:rPr lang="en-US" sz="1400" baseline="30000" dirty="0"/>
            </a:br>
            <a:r>
              <a:rPr lang="en-US" sz="1400" baseline="30000" dirty="0"/>
              <a:t>Superior Business Improvement District</a:t>
            </a:r>
          </a:p>
          <a:p>
            <a:r>
              <a:rPr lang="en-US" sz="1400" baseline="30000" dirty="0"/>
              <a:t>Superior Effect Marketing</a:t>
            </a:r>
          </a:p>
          <a:p>
            <a:r>
              <a:rPr lang="en-US" sz="1400" baseline="30000" dirty="0"/>
              <a:t>Superior Douglas County Chamber of Commerce</a:t>
            </a:r>
          </a:p>
          <a:p>
            <a:r>
              <a:rPr lang="en-US" sz="1400" baseline="30000" dirty="0"/>
              <a:t>Superior Floor Care Specialists</a:t>
            </a:r>
          </a:p>
          <a:p>
            <a:r>
              <a:rPr lang="en-US" sz="1400" baseline="30000" dirty="0"/>
              <a:t>Superior Housing Authority</a:t>
            </a:r>
          </a:p>
          <a:p>
            <a:r>
              <a:rPr lang="en-US" sz="1400" baseline="30000" dirty="0"/>
              <a:t>Superior Lawn &amp; Cleaning Services</a:t>
            </a:r>
          </a:p>
          <a:p>
            <a:r>
              <a:rPr lang="en-US" sz="1400" baseline="30000" dirty="0"/>
              <a:t>Superior Lidgerwood Mundy</a:t>
            </a:r>
          </a:p>
          <a:p>
            <a:r>
              <a:rPr lang="en-US" sz="1400" baseline="30000" dirty="0"/>
              <a:t>Superior Waffles</a:t>
            </a:r>
          </a:p>
          <a:p>
            <a:r>
              <a:rPr lang="en-US" sz="1400" baseline="30000" dirty="0"/>
              <a:t>The Strength Factory</a:t>
            </a:r>
          </a:p>
          <a:p>
            <a:r>
              <a:rPr lang="en-US" sz="1400" baseline="30000" dirty="0"/>
              <a:t>Thirsty Pagan</a:t>
            </a:r>
          </a:p>
          <a:p>
            <a:r>
              <a:rPr lang="fi-FI" sz="1400" baseline="30000" dirty="0"/>
              <a:t>Torvinen, Jones &amp; Routh S.C.</a:t>
            </a:r>
          </a:p>
          <a:p>
            <a:r>
              <a:rPr lang="en-US" sz="1400" baseline="30000" dirty="0"/>
              <a:t>Twin Ports Custom Climate</a:t>
            </a:r>
          </a:p>
          <a:p>
            <a:r>
              <a:rPr lang="en-US" sz="1400" baseline="30000" dirty="0" err="1"/>
              <a:t>Udeen</a:t>
            </a:r>
            <a:r>
              <a:rPr lang="en-US" sz="1400" baseline="30000" dirty="0"/>
              <a:t> Trucking, Inc.</a:t>
            </a:r>
            <a:br>
              <a:rPr lang="en-US" sz="1400" baseline="30000" dirty="0"/>
            </a:br>
            <a:r>
              <a:rPr lang="en-US" sz="1400" baseline="30000" dirty="0"/>
              <a:t>University of Wisconsin Superior</a:t>
            </a:r>
          </a:p>
          <a:p>
            <a:r>
              <a:rPr lang="en-US" sz="1400" baseline="30000" dirty="0"/>
              <a:t>Vahtii Tech, LLC</a:t>
            </a:r>
          </a:p>
          <a:p>
            <a:r>
              <a:rPr lang="en-US" sz="1400" baseline="30000" dirty="0"/>
              <a:t>VC3</a:t>
            </a:r>
          </a:p>
          <a:p>
            <a:r>
              <a:rPr lang="en-US" sz="1400" baseline="30000" dirty="0"/>
              <a:t>Village of Solon Springs</a:t>
            </a:r>
            <a:br>
              <a:rPr lang="en-US" sz="1400" baseline="30000" dirty="0"/>
            </a:br>
            <a:r>
              <a:rPr lang="en-US" sz="1400" baseline="30000" dirty="0"/>
              <a:t>Wabegon Bar &amp; Grill, LLC</a:t>
            </a:r>
          </a:p>
          <a:p>
            <a:r>
              <a:rPr lang="en-US" sz="1400" baseline="30000" dirty="0"/>
              <a:t>Wildflower Bicycles</a:t>
            </a:r>
          </a:p>
          <a:p>
            <a:r>
              <a:rPr lang="en-US" sz="1400" baseline="30000" dirty="0"/>
              <a:t>Wilson Development</a:t>
            </a:r>
          </a:p>
          <a:p>
            <a:r>
              <a:rPr lang="en-US" sz="1400" baseline="30000" dirty="0"/>
              <a:t>Wipfli, LLP</a:t>
            </a:r>
          </a:p>
          <a:p>
            <a:r>
              <a:rPr lang="en-US" sz="1400" baseline="30000" dirty="0"/>
              <a:t>World of Wheels</a:t>
            </a:r>
          </a:p>
          <a:p>
            <a:r>
              <a:rPr lang="en-US" sz="1400" baseline="30000" dirty="0"/>
              <a:t>Zia Properties</a:t>
            </a:r>
            <a:endParaRPr lang="en-US" sz="1400" b="1" baseline="30000" dirty="0">
              <a:solidFill>
                <a:srgbClr val="7030A0"/>
              </a:solidFill>
              <a:latin typeface="Calibri" panose="020F0502020204030204" pitchFamily="34" charset="0"/>
            </a:endParaRPr>
          </a:p>
        </p:txBody>
      </p:sp>
      <p:sp>
        <p:nvSpPr>
          <p:cNvPr id="8" name="TextBox 7">
            <a:extLst>
              <a:ext uri="{FF2B5EF4-FFF2-40B4-BE49-F238E27FC236}">
                <a16:creationId xmlns:a16="http://schemas.microsoft.com/office/drawing/2014/main" id="{45D5BAA7-316E-46BF-B02D-A0F26A40E003}"/>
              </a:ext>
            </a:extLst>
          </p:cNvPr>
          <p:cNvSpPr txBox="1"/>
          <p:nvPr/>
        </p:nvSpPr>
        <p:spPr>
          <a:xfrm>
            <a:off x="744078" y="295839"/>
            <a:ext cx="1200329" cy="6231493"/>
          </a:xfrm>
          <a:prstGeom prst="rect">
            <a:avLst/>
          </a:prstGeom>
          <a:noFill/>
        </p:spPr>
        <p:txBody>
          <a:bodyPr vert="vert270" wrap="square" rtlCol="0">
            <a:spAutoFit/>
          </a:bodyPr>
          <a:lstStyle/>
          <a:p>
            <a:pPr algn="ctr"/>
            <a:r>
              <a:rPr lang="en-US" sz="6600" dirty="0">
                <a:ln w="0">
                  <a:solidFill>
                    <a:sysClr val="windowText" lastClr="000000"/>
                  </a:solidFill>
                </a:ln>
                <a:effectLst>
                  <a:outerShdw blurRad="38100" dist="19050" dir="2700000" algn="tl" rotWithShape="0">
                    <a:schemeClr val="dk1">
                      <a:alpha val="40000"/>
                    </a:schemeClr>
                  </a:outerShdw>
                </a:effectLst>
                <a:latin typeface="Century Gothic" panose="020B0502020202020204" pitchFamily="34" charset="0"/>
              </a:rPr>
              <a:t>SUPPORTER</a:t>
            </a:r>
          </a:p>
        </p:txBody>
      </p:sp>
    </p:spTree>
    <p:extLst>
      <p:ext uri="{BB962C8B-B14F-4D97-AF65-F5344CB8AC3E}">
        <p14:creationId xmlns:p14="http://schemas.microsoft.com/office/powerpoint/2010/main" val="59071027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5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3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par>
                          <p:cTn id="16" fill="hold">
                            <p:stCondLst>
                              <p:cond delay="2500"/>
                            </p:stCondLst>
                            <p:childTnLst>
                              <p:par>
                                <p:cTn id="17" presetID="49" presetClass="entr" presetSubtype="0" decel="10000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par>
                          <p:cTn id="23" fill="hold">
                            <p:stCondLst>
                              <p:cond delay="3000"/>
                            </p:stCondLst>
                            <p:childTnLst>
                              <p:par>
                                <p:cTn id="24" presetID="3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4">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6">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8">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74A2560-0B72-4633-870A-E291FB2AE9E5}"/>
              </a:ext>
            </a:extLst>
          </p:cNvPr>
          <p:cNvSpPr txBox="1"/>
          <p:nvPr/>
        </p:nvSpPr>
        <p:spPr>
          <a:xfrm>
            <a:off x="1109980" y="5167652"/>
            <a:ext cx="9966960" cy="1325880"/>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6100" b="1" cap="all" dirty="0">
                <a:solidFill>
                  <a:srgbClr val="FFFFFF"/>
                </a:solidFill>
                <a:latin typeface="Chamberi Super Display" panose="02040503080505020303" pitchFamily="18" charset="0"/>
                <a:ea typeface="+mj-ea"/>
                <a:cs typeface="+mj-cs"/>
              </a:rPr>
              <a:t>2024 BOARD OF DIRECTORS</a:t>
            </a:r>
          </a:p>
        </p:txBody>
      </p:sp>
      <p:sp>
        <p:nvSpPr>
          <p:cNvPr id="16" name="Rectangle 20">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A8E6054D-F34F-6D41-E017-FCC56179FC96}"/>
              </a:ext>
            </a:extLst>
          </p:cNvPr>
          <p:cNvSpPr txBox="1"/>
          <p:nvPr/>
        </p:nvSpPr>
        <p:spPr>
          <a:xfrm>
            <a:off x="1103093" y="4135611"/>
            <a:ext cx="9966960" cy="1325880"/>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4800" b="1" cap="all" dirty="0">
                <a:solidFill>
                  <a:srgbClr val="FFFFFF"/>
                </a:solidFill>
                <a:latin typeface="Chamberi Super Display" panose="02040503080505020303" pitchFamily="18" charset="0"/>
                <a:ea typeface="+mj-ea"/>
                <a:cs typeface="+mj-cs"/>
              </a:rPr>
              <a:t>The development association</a:t>
            </a:r>
          </a:p>
        </p:txBody>
      </p:sp>
      <p:sp>
        <p:nvSpPr>
          <p:cNvPr id="4" name="Rectangle 3">
            <a:extLst>
              <a:ext uri="{FF2B5EF4-FFF2-40B4-BE49-F238E27FC236}">
                <a16:creationId xmlns:a16="http://schemas.microsoft.com/office/drawing/2014/main" id="{08E55300-E0DF-883C-BA45-EF5EFFD53404}"/>
              </a:ext>
            </a:extLst>
          </p:cNvPr>
          <p:cNvSpPr/>
          <p:nvPr/>
        </p:nvSpPr>
        <p:spPr>
          <a:xfrm>
            <a:off x="196644" y="243840"/>
            <a:ext cx="11805756" cy="41020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4B3CE78-16C8-EAD0-E0A8-34592DBDDCE2}"/>
              </a:ext>
            </a:extLst>
          </p:cNvPr>
          <p:cNvPicPr>
            <a:picLocks noChangeAspect="1"/>
          </p:cNvPicPr>
          <p:nvPr/>
        </p:nvPicPr>
        <p:blipFill>
          <a:blip r:embed="rId2"/>
          <a:stretch>
            <a:fillRect/>
          </a:stretch>
        </p:blipFill>
        <p:spPr>
          <a:xfrm>
            <a:off x="1167323" y="451266"/>
            <a:ext cx="9870797" cy="3705377"/>
          </a:xfrm>
          <a:prstGeom prst="rect">
            <a:avLst/>
          </a:prstGeom>
        </p:spPr>
      </p:pic>
    </p:spTree>
    <p:extLst>
      <p:ext uri="{BB962C8B-B14F-4D97-AF65-F5344CB8AC3E}">
        <p14:creationId xmlns:p14="http://schemas.microsoft.com/office/powerpoint/2010/main" val="91066013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stone building&#10;&#10;Description automatically generated with low confidence">
            <a:extLst>
              <a:ext uri="{FF2B5EF4-FFF2-40B4-BE49-F238E27FC236}">
                <a16:creationId xmlns:a16="http://schemas.microsoft.com/office/drawing/2014/main" id="{B0CE35FF-059C-8DC9-97F0-A917F9A4A21F}"/>
              </a:ext>
            </a:extLst>
          </p:cNvPr>
          <p:cNvPicPr>
            <a:picLocks noChangeAspect="1"/>
          </p:cNvPicPr>
          <p:nvPr/>
        </p:nvPicPr>
        <p:blipFill rotWithShape="1">
          <a:blip r:embed="rId2">
            <a:duotone>
              <a:schemeClr val="bg2">
                <a:shade val="45000"/>
                <a:satMod val="135000"/>
              </a:schemeClr>
              <a:prstClr val="white"/>
            </a:duotone>
            <a:alphaModFix amt="54000"/>
            <a:extLst>
              <a:ext uri="{BEBA8EAE-BF5A-486C-A8C5-ECC9F3942E4B}">
                <a14:imgProps xmlns:a14="http://schemas.microsoft.com/office/drawing/2010/main">
                  <a14:imgLayer r:embed="rId3">
                    <a14:imgEffect>
                      <a14:brightnessContrast contrast="40000"/>
                    </a14:imgEffect>
                  </a14:imgLayer>
                </a14:imgProps>
              </a:ext>
            </a:extLst>
          </a:blip>
          <a:srcRect l="3813" t="18627" r="1861" b="4839"/>
          <a:stretch/>
        </p:blipFill>
        <p:spPr>
          <a:xfrm>
            <a:off x="233460" y="233464"/>
            <a:ext cx="11751017" cy="6400388"/>
          </a:xfrm>
          <a:prstGeom prst="rect">
            <a:avLst/>
          </a:prstGeom>
        </p:spPr>
      </p:pic>
      <p:sp>
        <p:nvSpPr>
          <p:cNvPr id="3" name="TextBox 2">
            <a:extLst>
              <a:ext uri="{FF2B5EF4-FFF2-40B4-BE49-F238E27FC236}">
                <a16:creationId xmlns:a16="http://schemas.microsoft.com/office/drawing/2014/main" id="{BED4ED05-94A2-B269-5DA2-563CEAA4AD69}"/>
              </a:ext>
            </a:extLst>
          </p:cNvPr>
          <p:cNvSpPr txBox="1"/>
          <p:nvPr/>
        </p:nvSpPr>
        <p:spPr>
          <a:xfrm>
            <a:off x="1128409" y="1019158"/>
            <a:ext cx="10107038" cy="4647426"/>
          </a:xfrm>
          <a:prstGeom prst="rect">
            <a:avLst/>
          </a:prstGeom>
          <a:noFill/>
        </p:spPr>
        <p:txBody>
          <a:bodyPr wrap="square">
            <a:spAutoFit/>
          </a:bodyPr>
          <a:lstStyle/>
          <a:p>
            <a:pPr algn="ctr"/>
            <a:r>
              <a:rPr lang="en-US" sz="2800" b="0" i="0" u="none" strike="noStrike" baseline="0">
                <a:solidFill>
                  <a:srgbClr val="211D1E"/>
                </a:solidFill>
                <a:latin typeface="Berlin Sans FB" panose="020E0602020502020306" pitchFamily="34" charset="0"/>
              </a:rPr>
              <a:t>OUR MISSION STATEMENT</a:t>
            </a:r>
          </a:p>
          <a:p>
            <a:pPr algn="ctr"/>
            <a:endParaRPr lang="en-US" sz="2800" b="0" i="0" u="none" strike="noStrike" baseline="0">
              <a:solidFill>
                <a:srgbClr val="211D1E"/>
              </a:solidFill>
              <a:latin typeface="Berlin Sans FB" panose="020E0602020502020306" pitchFamily="34" charset="0"/>
            </a:endParaRPr>
          </a:p>
          <a:p>
            <a:pPr marR="2600"/>
            <a:r>
              <a:rPr lang="en-US" sz="2400" b="0" i="1" u="none" strike="noStrike" baseline="0">
                <a:solidFill>
                  <a:srgbClr val="211D1E"/>
                </a:solidFill>
                <a:latin typeface="Calibri Light" panose="020F0302020204030204" pitchFamily="34" charset="0"/>
              </a:rPr>
              <a:t>The mission of the Development Association is to champion business growth, creation, recruitment and retention in the City of Superior and Douglas County. Through the support of its members, it encourages entrepreneurship and assists business start-ups, while making it a priority to determine the needs, threats and opportunities facing existing businesses. The Association has been established as a key economic driver in the region, helping businesses navigate their way, in the often-uncharted business landscape with its connections in the private and public sectors. Big or small, old or new, the Development Association offers services that are essential to all kinds of businesses, making sure the gears of business continue moving forward.</a:t>
            </a:r>
            <a:endParaRPr lang="en-US" sz="2400" dirty="0"/>
          </a:p>
        </p:txBody>
      </p:sp>
    </p:spTree>
    <p:extLst>
      <p:ext uri="{BB962C8B-B14F-4D97-AF65-F5344CB8AC3E}">
        <p14:creationId xmlns:p14="http://schemas.microsoft.com/office/powerpoint/2010/main" val="19757265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26" name="Picture 2" descr="Superior Charter Dock Marina in Superior, WI, United States - Marina Reviews - Phone Number ...">
            <a:extLst>
              <a:ext uri="{FF2B5EF4-FFF2-40B4-BE49-F238E27FC236}">
                <a16:creationId xmlns:a16="http://schemas.microsoft.com/office/drawing/2014/main" id="{7DE1D374-64EA-1737-CEBE-D90B990754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871"/>
          <a:stretch/>
        </p:blipFill>
        <p:spPr bwMode="auto">
          <a:xfrm>
            <a:off x="231141" y="215102"/>
            <a:ext cx="11744432" cy="64066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AE7E01C-282C-A595-BA13-389976952406}"/>
              </a:ext>
            </a:extLst>
          </p:cNvPr>
          <p:cNvSpPr/>
          <p:nvPr/>
        </p:nvSpPr>
        <p:spPr>
          <a:xfrm>
            <a:off x="231140" y="215102"/>
            <a:ext cx="11724640" cy="6427795"/>
          </a:xfrm>
          <a:prstGeom prst="rect">
            <a:avLst/>
          </a:prstGeom>
          <a:solidFill>
            <a:schemeClr val="bg1">
              <a:alpha val="7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8CD704-44BD-D3BC-EB68-F1AA7633305E}"/>
              </a:ext>
            </a:extLst>
          </p:cNvPr>
          <p:cNvSpPr txBox="1"/>
          <p:nvPr/>
        </p:nvSpPr>
        <p:spPr>
          <a:xfrm>
            <a:off x="1343025" y="1438275"/>
            <a:ext cx="9515475" cy="4247317"/>
          </a:xfrm>
          <a:prstGeom prst="rect">
            <a:avLst/>
          </a:prstGeom>
          <a:noFill/>
        </p:spPr>
        <p:txBody>
          <a:bodyPr wrap="square" rtlCol="0">
            <a:spAutoFit/>
          </a:bodyPr>
          <a:lstStyle/>
          <a:p>
            <a:pPr algn="ctr"/>
            <a:r>
              <a:rPr lang="en-US" sz="9000" dirty="0">
                <a:latin typeface="Century Gothic" panose="020B0502020202020204" pitchFamily="34" charset="0"/>
              </a:rPr>
              <a:t>Superior </a:t>
            </a:r>
          </a:p>
          <a:p>
            <a:pPr algn="ctr"/>
            <a:r>
              <a:rPr lang="en-US" sz="9000" dirty="0">
                <a:latin typeface="Century Gothic" panose="020B0502020202020204" pitchFamily="34" charset="0"/>
              </a:rPr>
              <a:t>Waterfront</a:t>
            </a:r>
          </a:p>
          <a:p>
            <a:pPr algn="ctr"/>
            <a:r>
              <a:rPr lang="en-US" sz="9000" dirty="0">
                <a:latin typeface="Century Gothic" panose="020B0502020202020204" pitchFamily="34" charset="0"/>
              </a:rPr>
              <a:t>Images</a:t>
            </a:r>
          </a:p>
        </p:txBody>
      </p:sp>
    </p:spTree>
    <p:extLst>
      <p:ext uri="{BB962C8B-B14F-4D97-AF65-F5344CB8AC3E}">
        <p14:creationId xmlns:p14="http://schemas.microsoft.com/office/powerpoint/2010/main" val="114043044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A aerial view of a city&#10;&#10;Description automatically generated">
            <a:extLst>
              <a:ext uri="{FF2B5EF4-FFF2-40B4-BE49-F238E27FC236}">
                <a16:creationId xmlns:a16="http://schemas.microsoft.com/office/drawing/2014/main" id="{6EEB1A95-8D2A-FD31-42AA-70EB9D9C8CBC}"/>
              </a:ext>
            </a:extLst>
          </p:cNvPr>
          <p:cNvPicPr>
            <a:picLocks noChangeAspect="1"/>
          </p:cNvPicPr>
          <p:nvPr/>
        </p:nvPicPr>
        <p:blipFill rotWithShape="1">
          <a:blip r:embed="rId2"/>
          <a:srcRect l="6644" t="2891" r="12566" b="6328"/>
          <a:stretch/>
        </p:blipFill>
        <p:spPr>
          <a:xfrm rot="16200000">
            <a:off x="2904491" y="-2429511"/>
            <a:ext cx="6377939" cy="11724642"/>
          </a:xfrm>
          <a:prstGeom prst="rect">
            <a:avLst/>
          </a:prstGeom>
        </p:spPr>
      </p:pic>
      <p:sp>
        <p:nvSpPr>
          <p:cNvPr id="85" name="Rectangle 84">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1046978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09A2230F-B747-DD79-4C1D-E0BDCDF9C02B}"/>
              </a:ext>
            </a:extLst>
          </p:cNvPr>
          <p:cNvPicPr>
            <a:picLocks noChangeAspect="1"/>
          </p:cNvPicPr>
          <p:nvPr/>
        </p:nvPicPr>
        <p:blipFill rotWithShape="1">
          <a:blip r:embed="rId2"/>
          <a:srcRect l="4469" t="3046" r="11651" b="6406"/>
          <a:stretch/>
        </p:blipFill>
        <p:spPr>
          <a:xfrm rot="16200000">
            <a:off x="2904490" y="-2437129"/>
            <a:ext cx="6377939" cy="11724640"/>
          </a:xfrm>
          <a:prstGeom prst="rect">
            <a:avLst/>
          </a:prstGeom>
        </p:spPr>
      </p:pic>
      <p:sp>
        <p:nvSpPr>
          <p:cNvPr id="90" name="Rectangle 89">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3723803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large body of water with buildings in the background&#10;&#10;Description automatically generated">
            <a:extLst>
              <a:ext uri="{FF2B5EF4-FFF2-40B4-BE49-F238E27FC236}">
                <a16:creationId xmlns:a16="http://schemas.microsoft.com/office/drawing/2014/main" id="{0EB77DDC-924C-8DFA-BF23-C981BEAAD322}"/>
              </a:ext>
            </a:extLst>
          </p:cNvPr>
          <p:cNvPicPr>
            <a:picLocks noChangeAspect="1"/>
          </p:cNvPicPr>
          <p:nvPr/>
        </p:nvPicPr>
        <p:blipFill rotWithShape="1">
          <a:blip r:embed="rId2"/>
          <a:srcRect l="3448" t="3445" r="2189" b="17453"/>
          <a:stretch/>
        </p:blipFill>
        <p:spPr>
          <a:xfrm>
            <a:off x="231140" y="236220"/>
            <a:ext cx="11772317" cy="6385559"/>
          </a:xfrm>
          <a:prstGeom prst="rect">
            <a:avLst/>
          </a:prstGeom>
        </p:spPr>
      </p:pic>
    </p:spTree>
    <p:extLst>
      <p:ext uri="{BB962C8B-B14F-4D97-AF65-F5344CB8AC3E}">
        <p14:creationId xmlns:p14="http://schemas.microsoft.com/office/powerpoint/2010/main" val="9111750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descr="A person and dog walking on a path&#10;&#10;Description automatically generated">
            <a:extLst>
              <a:ext uri="{FF2B5EF4-FFF2-40B4-BE49-F238E27FC236}">
                <a16:creationId xmlns:a16="http://schemas.microsoft.com/office/drawing/2014/main" id="{B60978A8-6AFB-1BCF-306F-8C9FF9C064E4}"/>
              </a:ext>
            </a:extLst>
          </p:cNvPr>
          <p:cNvPicPr>
            <a:picLocks noChangeAspect="1"/>
          </p:cNvPicPr>
          <p:nvPr/>
        </p:nvPicPr>
        <p:blipFill rotWithShape="1">
          <a:blip r:embed="rId2"/>
          <a:srcRect l="3088" t="4723" r="2819" b="14166"/>
          <a:stretch/>
        </p:blipFill>
        <p:spPr>
          <a:xfrm>
            <a:off x="236220" y="257175"/>
            <a:ext cx="11714230" cy="6377939"/>
          </a:xfrm>
          <a:prstGeom prst="rect">
            <a:avLst/>
          </a:prstGeom>
        </p:spPr>
      </p:pic>
    </p:spTree>
    <p:extLst>
      <p:ext uri="{BB962C8B-B14F-4D97-AF65-F5344CB8AC3E}">
        <p14:creationId xmlns:p14="http://schemas.microsoft.com/office/powerpoint/2010/main" val="5286903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kayak on the shore of a lake&#10;&#10;Description automatically generated">
            <a:extLst>
              <a:ext uri="{FF2B5EF4-FFF2-40B4-BE49-F238E27FC236}">
                <a16:creationId xmlns:a16="http://schemas.microsoft.com/office/drawing/2014/main" id="{30D2AF4C-AC37-936D-E8C1-8423C8E95475}"/>
              </a:ext>
            </a:extLst>
          </p:cNvPr>
          <p:cNvPicPr>
            <a:picLocks noChangeAspect="1"/>
          </p:cNvPicPr>
          <p:nvPr/>
        </p:nvPicPr>
        <p:blipFill rotWithShape="1">
          <a:blip r:embed="rId2"/>
          <a:srcRect l="2998" t="3444" r="2638" b="17389"/>
          <a:stretch/>
        </p:blipFill>
        <p:spPr>
          <a:xfrm>
            <a:off x="231140" y="236220"/>
            <a:ext cx="11762727" cy="6385559"/>
          </a:xfrm>
          <a:prstGeom prst="rect">
            <a:avLst/>
          </a:prstGeom>
        </p:spPr>
      </p:pic>
    </p:spTree>
    <p:extLst>
      <p:ext uri="{BB962C8B-B14F-4D97-AF65-F5344CB8AC3E}">
        <p14:creationId xmlns:p14="http://schemas.microsoft.com/office/powerpoint/2010/main" val="322112186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F557AC3B-63D5-4181-AD35-0D051F7C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descr="A group of people standing in front of a large glass building&#10;&#10;Description automatically generated">
            <a:extLst>
              <a:ext uri="{FF2B5EF4-FFF2-40B4-BE49-F238E27FC236}">
                <a16:creationId xmlns:a16="http://schemas.microsoft.com/office/drawing/2014/main" id="{A999BAEC-245B-1402-9E42-169962118D51}"/>
              </a:ext>
            </a:extLst>
          </p:cNvPr>
          <p:cNvPicPr>
            <a:picLocks noChangeAspect="1"/>
          </p:cNvPicPr>
          <p:nvPr/>
        </p:nvPicPr>
        <p:blipFill rotWithShape="1">
          <a:blip r:embed="rId2"/>
          <a:srcRect l="2369" t="17083" r="3178" b="25556"/>
          <a:stretch/>
        </p:blipFill>
        <p:spPr>
          <a:xfrm>
            <a:off x="230734" y="1057274"/>
            <a:ext cx="11724640" cy="4638675"/>
          </a:xfrm>
          <a:prstGeom prst="rect">
            <a:avLst/>
          </a:prstGeom>
        </p:spPr>
      </p:pic>
    </p:spTree>
    <p:extLst>
      <p:ext uri="{BB962C8B-B14F-4D97-AF65-F5344CB8AC3E}">
        <p14:creationId xmlns:p14="http://schemas.microsoft.com/office/powerpoint/2010/main" val="282072513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2.xml><?xml version="1.0" encoding="utf-8"?>
<ds:datastoreItem xmlns:ds="http://schemas.openxmlformats.org/officeDocument/2006/customXml" ds:itemID="{8F3CD65D-61A5-43C9-A837-6EC73C7DA8AB}">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Basis</Template>
  <TotalTime>492</TotalTime>
  <Words>619</Words>
  <Application>Microsoft Office PowerPoint</Application>
  <PresentationFormat>Widescreen</PresentationFormat>
  <Paragraphs>119</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Berlin Sans FB</vt:lpstr>
      <vt:lpstr>Calibri</vt:lpstr>
      <vt:lpstr>Calibri Light</vt:lpstr>
      <vt:lpstr>Century Gothic</vt:lpstr>
      <vt:lpstr>Chamberi Super Display</vt:lpstr>
      <vt:lpstr>Corbel</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Rulla</dc:creator>
  <cp:lastModifiedBy>Julia Rulla</cp:lastModifiedBy>
  <cp:revision>4</cp:revision>
  <dcterms:created xsi:type="dcterms:W3CDTF">2021-09-22T22:02:53Z</dcterms:created>
  <dcterms:modified xsi:type="dcterms:W3CDTF">2024-05-03T01:18:34Z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